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1" r:id="rId5"/>
    <p:sldId id="274" r:id="rId6"/>
    <p:sldId id="278" r:id="rId7"/>
    <p:sldId id="269" r:id="rId8"/>
    <p:sldId id="283" r:id="rId9"/>
    <p:sldId id="285" r:id="rId10"/>
    <p:sldId id="287" r:id="rId11"/>
    <p:sldId id="267" r:id="rId12"/>
    <p:sldId id="271" r:id="rId13"/>
    <p:sldId id="281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ED6DA-FEA3-4885-8C86-6C85DA01C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B72959-259E-4693-9010-50B974822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E9EC2E-7C4D-4764-B847-5D396068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D8F-FCE5-4501-A63F-24E8644C6B4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F590B5-F576-4048-9C84-BA3141C4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FEADE1-9BCD-4CF4-AC4E-D0D4F2A4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7448-5599-425C-84A2-1F5F9D5992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6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97CFAE-92F8-4469-95F9-26EE6B40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C68EC77-3DF2-486C-AB32-A6844EE4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6530E4-B2AE-44CA-AD7E-B5B00E38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D8F-FCE5-4501-A63F-24E8644C6B4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4DCAA7-AE4A-47A5-883B-F658FAD2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5C048C-ADC1-4439-9113-FFE06837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7448-5599-425C-84A2-1F5F9D5992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4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1CBCC17-CB63-444C-901C-CBC69292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0DA4E1C-E552-4374-905A-B541777C0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435036-579E-4A0A-B6EE-C0A3EE7E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D8F-FCE5-4501-A63F-24E8644C6B4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205D80-ED7B-42DE-982A-F3674C7D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8FC298-5A2D-4133-AC85-FAD3B1A8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7448-5599-425C-84A2-1F5F9D5992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47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86D1C8-D66D-432E-8BA2-C8D52C07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5E600D-CAF5-424B-AAE7-E666A8840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B7BA44-364D-453E-A63E-E0CBFB82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D8F-FCE5-4501-A63F-24E8644C6B4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B1801F-9600-4C86-9E3F-F5C4B2A4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F36A91-CA5E-4061-992C-7EF8B857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7448-5599-425C-84A2-1F5F9D5992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79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E82CA9-5F05-4161-9B86-8AB5232C2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A11DDD-FF0F-4E4F-9C65-34811BFE8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E543F6-3021-4980-83F8-D5593441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D8F-FCE5-4501-A63F-24E8644C6B4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ADFE33-751B-47B7-A56A-F9BE721D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223834-27A8-43B9-B701-2D225DB7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7448-5599-425C-84A2-1F5F9D5992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66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AD9829-7BD1-4B7C-81E5-09A920F5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D10D66-3F1E-4336-8D67-39DE1BEA8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E0E3ACC-25D7-461C-AB95-895731923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953077A-1566-4571-86A9-F3BE2848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D8F-FCE5-4501-A63F-24E8644C6B4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06EF507-9537-4840-A7B1-AB7F1A5C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947F8D3-6E4A-4F40-9B75-D9C8C4F9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7448-5599-425C-84A2-1F5F9D5992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39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24356D-2B0A-4ECD-AD72-4E57EEF0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2BD611-CB5F-44D3-9CF1-0271E11D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3889AA3-877A-430C-AC8F-030021D57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B71D2A1-9D1F-4564-A55F-B1EC08C25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C271A59-627E-4195-9A09-DABE3CE9E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0EED1EE-BCFF-4268-BBDF-6FADB348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D8F-FCE5-4501-A63F-24E8644C6B4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E5D6125-6F93-4B53-BFD7-3E34DD4A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738C299-8D7F-417F-9782-31DDFDE2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7448-5599-425C-84A2-1F5F9D5992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88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B34C56-B3B7-4C31-A59C-E62504C2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91F3212-0E64-44F1-AD8F-44B58DB9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D8F-FCE5-4501-A63F-24E8644C6B4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F9CD02-C821-456E-859F-D4BF8663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59FB30-9A95-4B1B-97FD-862C0EAB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7448-5599-425C-84A2-1F5F9D5992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07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C36C9E0-4C5E-4298-B247-9E927DA7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D8F-FCE5-4501-A63F-24E8644C6B4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3D7AE36-CEF2-47B2-974B-067729C7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95E64D-6666-4584-B82B-0640CB80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7448-5599-425C-84A2-1F5F9D5992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75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B566A8-DC36-4B90-9D50-F637958F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EB0C20-0195-4CAD-A630-0BF242E2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391C19-15DE-4DF0-9917-B15FB821E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2FB07E-6902-4FC8-8E44-99C1962A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D8F-FCE5-4501-A63F-24E8644C6B4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15996E0-C96C-41B0-B38C-A946A3CC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6D21EAE-6B29-4DF5-9035-651AD235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7448-5599-425C-84A2-1F5F9D5992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80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675EDA-AC8E-4D3E-96CE-2AAE91B2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5E943A8-45C4-409E-8D32-15F8DA0DF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344D05-9C8B-48A4-A509-F7D5DD5C7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570628-5E1E-4661-B6D0-188610ED9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D8F-FCE5-4501-A63F-24E8644C6B4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DD23D91-4772-41C1-B181-5E2A8E89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18B2DAF-A4B9-4CC0-A1C3-1A676A98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7448-5599-425C-84A2-1F5F9D5992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98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B77557E-5834-4C1B-8783-61176A85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2A2FB7-14E0-43AC-A63A-576E4AB4D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C5EB1F-EA70-45D2-96EE-7679E22D0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DD8F-FCE5-4501-A63F-24E8644C6B4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FE01DC-26AE-49C8-91D3-760905A35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015637-10A2-4EA5-B0F2-EEBB56C95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07448-5599-425C-84A2-1F5F9D5992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489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m8xNrmKuR0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youtu.be/Qm8xNrmKuR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in on Phone wallpaper">
            <a:extLst>
              <a:ext uri="{FF2B5EF4-FFF2-40B4-BE49-F238E27FC236}">
                <a16:creationId xmlns:a16="http://schemas.microsoft.com/office/drawing/2014/main" id="{AA36AB3D-7B47-4D88-AF7B-83D1F0A73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58592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A053F1E-C2E4-4F67-8B5D-AE8F55281918}"/>
              </a:ext>
            </a:extLst>
          </p:cNvPr>
          <p:cNvSpPr/>
          <p:nvPr/>
        </p:nvSpPr>
        <p:spPr>
          <a:xfrm>
            <a:off x="2720581" y="2501286"/>
            <a:ext cx="638508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00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Andrzejki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376F389-0360-415E-8F46-E400D1361B75}"/>
              </a:ext>
            </a:extLst>
          </p:cNvPr>
          <p:cNvSpPr/>
          <p:nvPr/>
        </p:nvSpPr>
        <p:spPr>
          <a:xfrm>
            <a:off x="2324857" y="4132502"/>
            <a:ext cx="71757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n</a:t>
            </a:r>
            <a:r>
              <a:rPr lang="pl-PL" sz="5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oc 29-30 </a:t>
            </a:r>
            <a:r>
              <a:rPr lang="pl-PL" sz="5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listopada</a:t>
            </a:r>
            <a:endParaRPr lang="pl-PL" sz="54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rty Old Paper Texture 3 (JPG) | OnlyGFX.com">
            <a:extLst>
              <a:ext uri="{FF2B5EF4-FFF2-40B4-BE49-F238E27FC236}">
                <a16:creationId xmlns:a16="http://schemas.microsoft.com/office/drawing/2014/main" id="{99DDE35D-0ECF-48E0-AAB0-A94D29EBF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b="91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B6220A7-56B0-406B-90DB-4015A163301F}"/>
              </a:ext>
            </a:extLst>
          </p:cNvPr>
          <p:cNvSpPr/>
          <p:nvPr/>
        </p:nvSpPr>
        <p:spPr>
          <a:xfrm>
            <a:off x="130629" y="252550"/>
            <a:ext cx="5416731" cy="12100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Serce z imionami</a:t>
            </a:r>
            <a:endParaRPr lang="pl-PL" sz="5400" b="0" i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0630" y="1715112"/>
            <a:ext cx="5625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Do wykonania tej wróżby należy przygotować:</a:t>
            </a:r>
            <a:br>
              <a:rPr lang="pl-PL" sz="2000" b="1" dirty="0"/>
            </a:br>
            <a:endParaRPr lang="pl-PL" sz="2000" b="1" dirty="0"/>
          </a:p>
          <a:p>
            <a:pPr marL="285750" indent="-285750">
              <a:buFontTx/>
              <a:buChar char="-"/>
            </a:pPr>
            <a:r>
              <a:rPr lang="pl-PL" sz="2000" dirty="0"/>
              <a:t>p</a:t>
            </a:r>
            <a:r>
              <a:rPr lang="pl-PL" sz="2000" dirty="0" smtClean="0"/>
              <a:t>apierowe serce z napisanymi imionami męskimi i żeńskimi, </a:t>
            </a:r>
            <a:endParaRPr lang="pl-PL" sz="2000" dirty="0"/>
          </a:p>
          <a:p>
            <a:pPr marL="285750" indent="-285750">
              <a:buFontTx/>
              <a:buChar char="-"/>
            </a:pPr>
            <a:r>
              <a:rPr lang="pl-PL" sz="2000" dirty="0" smtClean="0"/>
              <a:t>pinezkę.</a:t>
            </a:r>
          </a:p>
          <a:p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dirty="0" smtClean="0"/>
              <a:t>Jedna osoba trzyma serce z imionami przodem do siebie, druga osoba przebija pinezką serce w dowolnym miejscu stojąc do serca przodem. Jakie imię zostanie przebite, takie będzie nosiła wybranka serca przebijającego.</a:t>
            </a: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879">
            <a:off x="5991449" y="741810"/>
            <a:ext cx="2600540" cy="3791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586" y="186051"/>
            <a:ext cx="1438567" cy="20350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732" y="2450930"/>
            <a:ext cx="2968861" cy="41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rty Old Paper Texture 3 (JPG) | OnlyGFX.com">
            <a:extLst>
              <a:ext uri="{FF2B5EF4-FFF2-40B4-BE49-F238E27FC236}">
                <a16:creationId xmlns:a16="http://schemas.microsoft.com/office/drawing/2014/main" id="{99DDE35D-0ECF-48E0-AAB0-A94D29EBF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b="91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op Snow Fall Stickers for Android &amp; iOS | Gfycat">
            <a:extLst>
              <a:ext uri="{FF2B5EF4-FFF2-40B4-BE49-F238E27FC236}">
                <a16:creationId xmlns:a16="http://schemas.microsoft.com/office/drawing/2014/main" id="{75B2EA4A-0A91-45B4-89BC-701FAFA9D4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4633" y="-2766309"/>
            <a:ext cx="6858001" cy="121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3CFB62C-EF22-4742-8FF7-A974E368E6BE}"/>
              </a:ext>
            </a:extLst>
          </p:cNvPr>
          <p:cNvSpPr/>
          <p:nvPr/>
        </p:nvSpPr>
        <p:spPr>
          <a:xfrm>
            <a:off x="-71279" y="1724296"/>
            <a:ext cx="1207169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Twoja wróżba jaka będzie dziś!</a:t>
            </a:r>
          </a:p>
          <a:p>
            <a:pPr algn="ctr">
              <a:lnSpc>
                <a:spcPct val="150000"/>
              </a:lnSpc>
            </a:pPr>
            <a:r>
              <a:rPr lang="pl-PL" sz="36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Wybierz jedną lub dwie, które spodobały Ci się najbardziej </a:t>
            </a:r>
          </a:p>
          <a:p>
            <a:pPr algn="ctr">
              <a:lnSpc>
                <a:spcPct val="150000"/>
              </a:lnSpc>
            </a:pPr>
            <a:r>
              <a:rPr lang="pl-PL" sz="36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zaproś do wspólnej zabawy swoich członków rodziny!</a:t>
            </a:r>
            <a:endParaRPr lang="pl-PL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8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irty Old Paper Texture 3 (JPG) | OnlyGFX.com">
            <a:extLst>
              <a:ext uri="{FF2B5EF4-FFF2-40B4-BE49-F238E27FC236}">
                <a16:creationId xmlns:a16="http://schemas.microsoft.com/office/drawing/2014/main" id="{7B3CFCFB-59DD-4456-867E-21D65B075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 b="9172"/>
          <a:stretch/>
        </p:blipFill>
        <p:spPr bwMode="auto">
          <a:xfrm>
            <a:off x="-209005" y="0"/>
            <a:ext cx="12192000" cy="69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016915A-B319-47C4-94D9-C03487BD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87087"/>
            <a:ext cx="7062652" cy="263476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Powtórzmy razem Andrzejkową rymowankę</a:t>
            </a:r>
            <a:endParaRPr lang="pl-PL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FF6078-C325-4BBB-8AC5-47188404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272888" cy="3181684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pl-PL" sz="4000" i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Hokus - pokus!</a:t>
            </a:r>
          </a:p>
          <a:p>
            <a:pPr marL="0" indent="0" algn="ctr">
              <a:buNone/>
            </a:pPr>
            <a:r>
              <a:rPr lang="pl-PL" sz="4000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Czary </a:t>
            </a:r>
            <a:r>
              <a:rPr lang="pl-PL" sz="4000" i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– mary!</a:t>
            </a:r>
          </a:p>
          <a:p>
            <a:pPr marL="0" indent="0" algn="ctr">
              <a:buNone/>
            </a:pPr>
            <a:r>
              <a:rPr lang="pl-PL" sz="4000" i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Niech się spełnią </a:t>
            </a:r>
          </a:p>
          <a:p>
            <a:pPr marL="0" indent="0" algn="ctr">
              <a:buNone/>
            </a:pPr>
            <a:r>
              <a:rPr lang="pl-PL" sz="4000" i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Andrzejkowe czary!</a:t>
            </a:r>
            <a:endParaRPr lang="pl-PL" sz="4000" i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800" i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pl-PL" sz="1800" i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0" name="Picture 2" descr="Najpopularniejsze wróżby andrzejkowe - 5 zabaw na andrzejki - Wróżby -  Polki.pl">
            <a:extLst>
              <a:ext uri="{FF2B5EF4-FFF2-40B4-BE49-F238E27FC236}">
                <a16:creationId xmlns:a16="http://schemas.microsoft.com/office/drawing/2014/main" id="{014A0211-AD4E-42D7-A6F2-68403D0F4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0" r="19985" b="1"/>
          <a:stretch/>
        </p:blipFill>
        <p:spPr bwMode="auto">
          <a:xfrm>
            <a:off x="6893344" y="7605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0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Dirty Old Paper Texture 3 (JPG) | OnlyGFX.com">
            <a:extLst>
              <a:ext uri="{FF2B5EF4-FFF2-40B4-BE49-F238E27FC236}">
                <a16:creationId xmlns:a16="http://schemas.microsoft.com/office/drawing/2014/main" id="{99DDE35D-0ECF-48E0-AAB0-A94D29EBF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b="91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7626A1E-B66C-4A59-89B9-7CAFA54FC313}"/>
              </a:ext>
            </a:extLst>
          </p:cNvPr>
          <p:cNvSpPr/>
          <p:nvPr/>
        </p:nvSpPr>
        <p:spPr>
          <a:xfrm>
            <a:off x="2351080" y="286119"/>
            <a:ext cx="7253909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zakończenie </a:t>
            </a:r>
            <a:r>
              <a:rPr lang="pl-PL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posłuchajcie pi</a:t>
            </a:r>
            <a:r>
              <a:rPr lang="pl-PL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osenki</a:t>
            </a:r>
            <a:r>
              <a:rPr lang="pl-PL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br>
              <a:rPr lang="pl-PL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„Andrzejkowa </a:t>
            </a:r>
            <a:r>
              <a:rPr lang="pl-P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Zabawa</a:t>
            </a:r>
            <a:r>
              <a:rPr lang="pl-PL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pl-PL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pl-PL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Poskaczcie i potańczcie !!!</a:t>
            </a:r>
            <a:endParaRPr lang="pl-PL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pole tekstowe 9">
            <a:hlinkClick r:id="rId4"/>
            <a:extLst>
              <a:ext uri="{FF2B5EF4-FFF2-40B4-BE49-F238E27FC236}">
                <a16:creationId xmlns:a16="http://schemas.microsoft.com/office/drawing/2014/main" id="{E7C8B8AC-2B61-4411-BA0B-2904E55631E3}"/>
              </a:ext>
            </a:extLst>
          </p:cNvPr>
          <p:cNvSpPr txBox="1"/>
          <p:nvPr/>
        </p:nvSpPr>
        <p:spPr>
          <a:xfrm>
            <a:off x="2880360" y="4491204"/>
            <a:ext cx="6393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https://www.youtube.com/watch?v=Qm8xNrmKuR0</a:t>
            </a:r>
          </a:p>
        </p:txBody>
      </p:sp>
      <p:pic>
        <p:nvPicPr>
          <p:cNvPr id="5" name="Qm8xNrmKuR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04621" y="2399359"/>
            <a:ext cx="3116132" cy="175282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-2484120" y="5334214"/>
            <a:ext cx="1689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Do zobaczenia za rok na Andrzejkowych Wróżbach </a:t>
            </a:r>
            <a:endParaRPr lang="pl-PL" sz="3600" b="1" dirty="0"/>
          </a:p>
        </p:txBody>
      </p:sp>
      <p:sp>
        <p:nvSpPr>
          <p:cNvPr id="3" name="Przycisk akcji: Do przodu lub Następny 2">
            <a:hlinkClick r:id="" action="ppaction://hlinkshowjump?jump=nextslide" highlightClick="1"/>
          </p:cNvPr>
          <p:cNvSpPr/>
          <p:nvPr/>
        </p:nvSpPr>
        <p:spPr>
          <a:xfrm>
            <a:off x="2373720" y="4355044"/>
            <a:ext cx="377683" cy="5054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7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rty Old Paper Texture 3 (JPG) | OnlyGFX.com">
            <a:extLst>
              <a:ext uri="{FF2B5EF4-FFF2-40B4-BE49-F238E27FC236}">
                <a16:creationId xmlns:a16="http://schemas.microsoft.com/office/drawing/2014/main" id="{7920FA7B-E7CE-4288-ABE9-9C5D38EC2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9160"/>
          <a:stretch/>
        </p:blipFill>
        <p:spPr bwMode="auto">
          <a:xfrm>
            <a:off x="0" y="-32704"/>
            <a:ext cx="12300206" cy="691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5" descr="Obraz zawierający osoba, obiekt, żywność, trzymający&#10;&#10;Opis wygenerowany automatycznie">
            <a:extLst>
              <a:ext uri="{FF2B5EF4-FFF2-40B4-BE49-F238E27FC236}">
                <a16:creationId xmlns:a16="http://schemas.microsoft.com/office/drawing/2014/main" id="{E201EA77-A57E-448E-9F89-0BDCBC2F405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3" r="6664"/>
          <a:stretch/>
        </p:blipFill>
        <p:spPr bwMode="auto">
          <a:xfrm>
            <a:off x="4896524" y="-148046"/>
            <a:ext cx="7513189" cy="7132321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80DEF7A-FF36-4EA8-9CD7-ED9101565F9D}"/>
              </a:ext>
            </a:extLst>
          </p:cNvPr>
          <p:cNvSpPr/>
          <p:nvPr/>
        </p:nvSpPr>
        <p:spPr>
          <a:xfrm>
            <a:off x="0" y="1556990"/>
            <a:ext cx="501396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Andrzejki to inaczej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popularna noc z 29 na 30 listopada. Są to imieniny Andrzeja, </a:t>
            </a:r>
            <a:b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stąd nazwa tego wieczoru.</a:t>
            </a:r>
            <a:b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Według starych wierzeń ta noc miała magiczną moc i pozwalała poznać co nas czeka w przyszłości. Tak było kiedyś!</a:t>
            </a:r>
          </a:p>
          <a:p>
            <a:pPr algn="ctr">
              <a:lnSpc>
                <a:spcPct val="150000"/>
              </a:lnSpc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Dziś wiemy, że to tylko zabawa!</a:t>
            </a:r>
          </a:p>
          <a:p>
            <a:pPr algn="ctr">
              <a:lnSpc>
                <a:spcPct val="150000"/>
              </a:lnSpc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Jednak też chcemy się super bawić!</a:t>
            </a:r>
          </a:p>
          <a:p>
            <a:pPr algn="ctr">
              <a:lnSpc>
                <a:spcPct val="150000"/>
              </a:lnSpc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Dlatego w  Andrzejki wróżymy, ale bardziej dla tradycji i dobrej zabawy. </a:t>
            </a:r>
            <a:endParaRPr lang="pl-PL" sz="20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42DDC46-30A8-4DD1-94E9-EF3758F7AE52}"/>
              </a:ext>
            </a:extLst>
          </p:cNvPr>
          <p:cNvSpPr/>
          <p:nvPr/>
        </p:nvSpPr>
        <p:spPr>
          <a:xfrm>
            <a:off x="-217711" y="501497"/>
            <a:ext cx="61460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 to są </a:t>
            </a:r>
            <a:r>
              <a:rPr lang="pl-PL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Andrzejki</a:t>
            </a:r>
            <a:r>
              <a:rPr lang="pl-PL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8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Dirty Old Paper Texture 3 (JPG) | OnlyGFX.com">
            <a:extLst>
              <a:ext uri="{FF2B5EF4-FFF2-40B4-BE49-F238E27FC236}">
                <a16:creationId xmlns:a16="http://schemas.microsoft.com/office/drawing/2014/main" id="{7920FA7B-E7CE-4288-ABE9-9C5D38EC2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r="2819" b="-3"/>
          <a:stretch/>
        </p:blipFill>
        <p:spPr bwMode="auto">
          <a:xfrm>
            <a:off x="-154710" y="10"/>
            <a:ext cx="6029296" cy="4406384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80DEF7A-FF36-4EA8-9CD7-ED9101565F9D}"/>
              </a:ext>
            </a:extLst>
          </p:cNvPr>
          <p:cNvSpPr/>
          <p:nvPr/>
        </p:nvSpPr>
        <p:spPr>
          <a:xfrm>
            <a:off x="6135009" y="452846"/>
            <a:ext cx="5498322" cy="3995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2800" i="1" dirty="0" smtClean="0"/>
              <a:t>Z dawnych czasów zachowało się </a:t>
            </a:r>
            <a:r>
              <a:rPr lang="pl-PL" sz="2800" i="1" dirty="0" smtClean="0">
                <a:effectLst/>
              </a:rPr>
              <a:t>wiele </a:t>
            </a:r>
            <a:r>
              <a:rPr lang="en-US" sz="2800" i="1" dirty="0" smtClean="0">
                <a:effectLst/>
              </a:rPr>
              <a:t> </a:t>
            </a:r>
            <a:r>
              <a:rPr lang="pl-PL" sz="2800" i="1" dirty="0" err="1"/>
              <a:t>A</a:t>
            </a:r>
            <a:r>
              <a:rPr lang="en-US" sz="2800" i="1" dirty="0" err="1" smtClean="0">
                <a:effectLst/>
              </a:rPr>
              <a:t>ndrzejkow</a:t>
            </a:r>
            <a:r>
              <a:rPr lang="pl-PL" sz="2800" i="1" dirty="0" err="1" smtClean="0">
                <a:effectLst/>
              </a:rPr>
              <a:t>ych</a:t>
            </a:r>
            <a:r>
              <a:rPr lang="pl-PL" sz="2800" i="1" dirty="0"/>
              <a:t> </a:t>
            </a:r>
            <a:r>
              <a:rPr lang="pl-PL" sz="2800" i="1" dirty="0" smtClean="0"/>
              <a:t>wróżb, </a:t>
            </a:r>
            <a:br>
              <a:rPr lang="pl-PL" sz="2800" i="1" dirty="0" smtClean="0"/>
            </a:br>
            <a:r>
              <a:rPr lang="pl-PL" sz="2800" i="1" dirty="0" smtClean="0"/>
              <a:t>które dziś często wykonujemy!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pl-PL" sz="2000" i="1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3200" i="1" dirty="0" smtClean="0">
                <a:latin typeface="Comic Sans MS" panose="030F0702030302020204" pitchFamily="66" charset="0"/>
              </a:rPr>
              <a:t>Poznajcie niektóre z nich! </a:t>
            </a:r>
            <a:endParaRPr lang="en-US" sz="3200" b="0" i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2" descr="ANDRZEJKI | Hotel Stara Gorzelnia">
            <a:extLst>
              <a:ext uri="{FF2B5EF4-FFF2-40B4-BE49-F238E27FC236}">
                <a16:creationId xmlns:a16="http://schemas.microsoft.com/office/drawing/2014/main" id="{514E2527-6700-4CCC-9D7C-0F84D65F7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1" t="8574" r="1229" b="21848"/>
          <a:stretch/>
        </p:blipFill>
        <p:spPr bwMode="auto">
          <a:xfrm>
            <a:off x="2790920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9EE582D-C779-49A4-99AA-851DBEF0B63A}"/>
              </a:ext>
            </a:extLst>
          </p:cNvPr>
          <p:cNvSpPr/>
          <p:nvPr/>
        </p:nvSpPr>
        <p:spPr>
          <a:xfrm>
            <a:off x="78376" y="583473"/>
            <a:ext cx="521881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Jakie znamy </a:t>
            </a:r>
            <a:r>
              <a:rPr lang="pl-PL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Andrzejkowe wróżby?</a:t>
            </a:r>
            <a:endParaRPr lang="pl-PL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324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rty Old Paper Texture 3 (JPG) | OnlyGFX.com">
            <a:extLst>
              <a:ext uri="{FF2B5EF4-FFF2-40B4-BE49-F238E27FC236}">
                <a16:creationId xmlns:a16="http://schemas.microsoft.com/office/drawing/2014/main" id="{99DDE35D-0ECF-48E0-AAB0-A94D29EBF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9160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 descr="Obraz zawierający wewnątrz, stół, żywność, siedzi&#10;&#10;Opis wygenerowany automatycznie">
            <a:extLst>
              <a:ext uri="{FF2B5EF4-FFF2-40B4-BE49-F238E27FC236}">
                <a16:creationId xmlns:a16="http://schemas.microsoft.com/office/drawing/2014/main" id="{83DBDC2F-62A3-4774-B01A-E463A4B6FB5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r="16945"/>
          <a:stretch/>
        </p:blipFill>
        <p:spPr bwMode="auto"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7A538B2-EA51-40AE-8D5D-59187503600B}"/>
              </a:ext>
            </a:extLst>
          </p:cNvPr>
          <p:cNvSpPr/>
          <p:nvPr/>
        </p:nvSpPr>
        <p:spPr>
          <a:xfrm>
            <a:off x="-121920" y="-130629"/>
            <a:ext cx="59218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Lanie wosku przez klucz</a:t>
            </a:r>
            <a:endParaRPr lang="pl-PL" sz="4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7086" y="853440"/>
            <a:ext cx="57128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Do wykonania tej wróżby należy przygotować:</a:t>
            </a:r>
            <a:br>
              <a:rPr lang="pl-PL" b="1" dirty="0" smtClean="0"/>
            </a:br>
            <a:endParaRPr lang="pl-PL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smtClean="0"/>
              <a:t>świecę </a:t>
            </a:r>
            <a:r>
              <a:rPr lang="pl-PL" dirty="0"/>
              <a:t>i garnek, </a:t>
            </a:r>
            <a:endParaRPr lang="pl-PL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smtClean="0"/>
              <a:t>miskę </a:t>
            </a:r>
            <a:r>
              <a:rPr lang="pl-PL" dirty="0"/>
              <a:t>z zimną wodą,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smtClean="0"/>
              <a:t>klucz </a:t>
            </a:r>
            <a:r>
              <a:rPr lang="pl-PL" dirty="0"/>
              <a:t>z dużą </a:t>
            </a:r>
            <a:r>
              <a:rPr lang="pl-PL" dirty="0" smtClean="0"/>
              <a:t>dziurką,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smtClean="0"/>
              <a:t>latarkę</a:t>
            </a:r>
            <a:r>
              <a:rPr lang="pl-PL" dirty="0"/>
              <a:t>. </a:t>
            </a:r>
            <a:endParaRPr lang="pl-PL" dirty="0" smtClean="0"/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Zabawa </a:t>
            </a:r>
            <a:r>
              <a:rPr lang="pl-PL" dirty="0"/>
              <a:t>polega na tym, aby przez oczko klucza na wodę lać roztopiony wosk. Z</a:t>
            </a:r>
            <a:r>
              <a:rPr lang="pl-PL" dirty="0" smtClean="0"/>
              <a:t>astygniętą figurkę wyciągamy z wody i podświetlamy latarką, tak aby cień rzucił nam się na ścianę. 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Patrzymy, co pojawi się na ścianie. Nasza wyobraźnia podpowie nam, z czym otrzymany kształt nam się kojarzy. </a:t>
            </a:r>
            <a:r>
              <a:rPr lang="pl-PL" dirty="0"/>
              <a:t>Na przykład anioł przynosi dobrą wiadomość, fontanna wróży </a:t>
            </a:r>
            <a:r>
              <a:rPr lang="pl-PL" dirty="0" smtClean="0"/>
              <a:t>szczęście, motyl </a:t>
            </a:r>
            <a:r>
              <a:rPr lang="pl-PL" dirty="0"/>
              <a:t>- wielkie zmiany, zaś moneta - przypływ gotówki.</a:t>
            </a:r>
          </a:p>
        </p:txBody>
      </p:sp>
    </p:spTree>
    <p:extLst>
      <p:ext uri="{BB962C8B-B14F-4D97-AF65-F5344CB8AC3E}">
        <p14:creationId xmlns:p14="http://schemas.microsoft.com/office/powerpoint/2010/main" val="35640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Dirty Old Paper Texture 3 (JPG) | OnlyGFX.com">
            <a:extLst>
              <a:ext uri="{FF2B5EF4-FFF2-40B4-BE49-F238E27FC236}">
                <a16:creationId xmlns:a16="http://schemas.microsoft.com/office/drawing/2014/main" id="{99DDE35D-0ECF-48E0-AAB0-A94D29EBF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b="9167"/>
          <a:stretch/>
        </p:blipFill>
        <p:spPr bwMode="auto">
          <a:xfrm>
            <a:off x="-15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B6220A7-56B0-406B-90DB-4015A163301F}"/>
              </a:ext>
            </a:extLst>
          </p:cNvPr>
          <p:cNvSpPr/>
          <p:nvPr/>
        </p:nvSpPr>
        <p:spPr>
          <a:xfrm>
            <a:off x="478971" y="1846217"/>
            <a:ext cx="762000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2000" b="1" dirty="0"/>
              <a:t>Do wykonania tej wróżby należy przygotować:</a:t>
            </a:r>
            <a:br>
              <a:rPr lang="pl-PL" sz="2000" b="1" dirty="0"/>
            </a:br>
            <a:endParaRPr lang="pl-PL" sz="2000" b="1" dirty="0"/>
          </a:p>
          <a:p>
            <a:pPr marL="285750" indent="-285750">
              <a:buFontTx/>
              <a:buChar char="-"/>
            </a:pPr>
            <a:r>
              <a:rPr lang="pl-PL" sz="2000" dirty="0" smtClean="0"/>
              <a:t>jabłko, </a:t>
            </a:r>
            <a:endParaRPr lang="pl-PL" sz="2000" dirty="0"/>
          </a:p>
          <a:p>
            <a:pPr marL="285750" indent="-285750">
              <a:buFontTx/>
              <a:buChar char="-"/>
            </a:pPr>
            <a:r>
              <a:rPr lang="pl-PL" sz="2000" dirty="0" smtClean="0"/>
              <a:t>nożyk do obierania warzyw i owoców. </a:t>
            </a:r>
          </a:p>
          <a:p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b="0" dirty="0" smtClean="0">
                <a:effectLst/>
              </a:rPr>
              <a:t>W tej zabawie może jednocześnie uczestniczyć kilka </a:t>
            </a:r>
            <a:r>
              <a:rPr lang="pl-PL" sz="2000" dirty="0" smtClean="0"/>
              <a:t>graczy. </a:t>
            </a:r>
            <a:r>
              <a:rPr lang="pl-PL" sz="2000" b="0" dirty="0" smtClean="0">
                <a:effectLst/>
              </a:rPr>
              <a:t>Każdy </a:t>
            </a:r>
            <a:r>
              <a:rPr lang="pl-PL" sz="2000" b="0" dirty="0">
                <a:effectLst/>
              </a:rPr>
              <a:t>z </a:t>
            </a:r>
            <a:r>
              <a:rPr lang="pl-PL" sz="2000" dirty="0" smtClean="0"/>
              <a:t>nich </a:t>
            </a:r>
            <a:r>
              <a:rPr lang="pl-PL" sz="2000" b="0" dirty="0" smtClean="0">
                <a:effectLst/>
              </a:rPr>
              <a:t>obiera swoje jabłko tak, by </a:t>
            </a:r>
            <a:r>
              <a:rPr lang="pl-PL" sz="2000" b="0" dirty="0">
                <a:effectLst/>
              </a:rPr>
              <a:t>zachować jak najdłuższy, nieprzerwany obierek. Następnie wszyscy </a:t>
            </a:r>
            <a:r>
              <a:rPr lang="pl-PL" sz="2000" b="0" dirty="0" smtClean="0">
                <a:effectLst/>
              </a:rPr>
              <a:t>układają swoje </a:t>
            </a:r>
            <a:r>
              <a:rPr lang="pl-PL" sz="2000" b="0" dirty="0">
                <a:effectLst/>
              </a:rPr>
              <a:t>obierki równo obok </a:t>
            </a:r>
            <a:r>
              <a:rPr lang="pl-PL" sz="2000" b="0" dirty="0" smtClean="0">
                <a:effectLst/>
              </a:rPr>
              <a:t>siebie. </a:t>
            </a:r>
            <a:r>
              <a:rPr lang="pl-PL" sz="2000" dirty="0"/>
              <a:t>G</a:t>
            </a:r>
            <a:r>
              <a:rPr lang="pl-PL" sz="2000" b="0" dirty="0" smtClean="0">
                <a:effectLst/>
              </a:rPr>
              <a:t>racz</a:t>
            </a:r>
            <a:r>
              <a:rPr lang="pl-PL" sz="2000" b="0" dirty="0">
                <a:effectLst/>
              </a:rPr>
              <a:t>, którego obierek będzie najdłuższy i najbardziej prosty </a:t>
            </a:r>
            <a:r>
              <a:rPr lang="pl-PL" sz="2000" b="0" dirty="0" smtClean="0">
                <a:effectLst/>
              </a:rPr>
              <a:t>według </a:t>
            </a:r>
            <a:r>
              <a:rPr lang="pl-PL" sz="2000" b="0" dirty="0">
                <a:effectLst/>
              </a:rPr>
              <a:t>wróżby będzie wiódł długie i lekkie życie.</a:t>
            </a:r>
            <a:endParaRPr lang="pl-PL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Obraz 3" descr="Obraz zawierający owoce, siedzi, stół, pomarańczowy&#10;&#10;Opis wygenerowany automatycznie">
            <a:extLst>
              <a:ext uri="{FF2B5EF4-FFF2-40B4-BE49-F238E27FC236}">
                <a16:creationId xmlns:a16="http://schemas.microsoft.com/office/drawing/2014/main" id="{3A340AF8-74EA-404D-97F1-EF868B972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17" y="1078307"/>
            <a:ext cx="2667000" cy="531495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B98D7FD-FE99-48BB-B893-687C822F5E02}"/>
              </a:ext>
            </a:extLst>
          </p:cNvPr>
          <p:cNvSpPr/>
          <p:nvPr/>
        </p:nvSpPr>
        <p:spPr>
          <a:xfrm>
            <a:off x="0" y="357052"/>
            <a:ext cx="83950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Obieranie skórki od jabłka</a:t>
            </a:r>
            <a:endParaRPr lang="pl-PL" sz="5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8CB19FB-7C96-4FEC-9331-E826E4E36C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irty Old Paper Texture 3 (JPG) | OnlyGFX.com">
            <a:extLst>
              <a:ext uri="{FF2B5EF4-FFF2-40B4-BE49-F238E27FC236}">
                <a16:creationId xmlns:a16="http://schemas.microsoft.com/office/drawing/2014/main" id="{99DDE35D-0ECF-48E0-AAB0-A94D29EBF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110"/>
          <a:stretch/>
        </p:blipFill>
        <p:spPr bwMode="auto">
          <a:xfrm>
            <a:off x="838200" y="-3810"/>
            <a:ext cx="99288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DF071BB7-867E-46A9-A7C2-3FCB28CB8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810"/>
            <a:ext cx="12192000" cy="6858000"/>
            <a:chOff x="0" y="-3810"/>
            <a:chExt cx="12192000" cy="68580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FF0FCAE-6984-42EA-83CB-9F69F24A3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4102025 w 8273365"/>
                <a:gd name="connsiteY0" fmla="*/ 169161 h 6858000"/>
                <a:gd name="connsiteX1" fmla="*/ 1827641 w 8273365"/>
                <a:gd name="connsiteY1" fmla="*/ 1129498 h 6858000"/>
                <a:gd name="connsiteX2" fmla="*/ 1132950 w 8273365"/>
                <a:gd name="connsiteY2" fmla="*/ 2178191 h 6858000"/>
                <a:gd name="connsiteX3" fmla="*/ 877835 w 8273365"/>
                <a:gd name="connsiteY3" fmla="*/ 3466345 h 6858000"/>
                <a:gd name="connsiteX4" fmla="*/ 1089650 w 8273365"/>
                <a:gd name="connsiteY4" fmla="*/ 4644934 h 6858000"/>
                <a:gd name="connsiteX5" fmla="*/ 1672144 w 8273365"/>
                <a:gd name="connsiteY5" fmla="*/ 5633505 h 6858000"/>
                <a:gd name="connsiteX6" fmla="*/ 2747751 w 8273365"/>
                <a:gd name="connsiteY6" fmla="*/ 6459556 h 6858000"/>
                <a:gd name="connsiteX7" fmla="*/ 4102171 w 8273365"/>
                <a:gd name="connsiteY7" fmla="*/ 6763529 h 6858000"/>
                <a:gd name="connsiteX8" fmla="*/ 5506765 w 8273365"/>
                <a:gd name="connsiteY8" fmla="*/ 5818405 h 6858000"/>
                <a:gd name="connsiteX9" fmla="*/ 5914160 w 8273365"/>
                <a:gd name="connsiteY9" fmla="*/ 5382925 h 6858000"/>
                <a:gd name="connsiteX10" fmla="*/ 6891758 w 8273365"/>
                <a:gd name="connsiteY10" fmla="*/ 4677848 h 6858000"/>
                <a:gd name="connsiteX11" fmla="*/ 7158868 w 8273365"/>
                <a:gd name="connsiteY11" fmla="*/ 4511965 h 6858000"/>
                <a:gd name="connsiteX12" fmla="*/ 7306320 w 8273365"/>
                <a:gd name="connsiteY12" fmla="*/ 4179467 h 6858000"/>
                <a:gd name="connsiteX13" fmla="*/ 7315828 w 8273365"/>
                <a:gd name="connsiteY13" fmla="*/ 2884730 h 6858000"/>
                <a:gd name="connsiteX14" fmla="*/ 6704519 w 8273365"/>
                <a:gd name="connsiteY14" fmla="*/ 1640752 h 6858000"/>
                <a:gd name="connsiteX15" fmla="*/ 5471805 w 8273365"/>
                <a:gd name="connsiteY15" fmla="*/ 563096 h 6858000"/>
                <a:gd name="connsiteX16" fmla="*/ 4102025 w 8273365"/>
                <a:gd name="connsiteY16" fmla="*/ 169161 h 6858000"/>
                <a:gd name="connsiteX17" fmla="*/ 1815426 w 8273365"/>
                <a:gd name="connsiteY17" fmla="*/ 0 h 6858000"/>
                <a:gd name="connsiteX18" fmla="*/ 6228114 w 8273365"/>
                <a:gd name="connsiteY18" fmla="*/ 0 h 6858000"/>
                <a:gd name="connsiteX19" fmla="*/ 6378838 w 8273365"/>
                <a:gd name="connsiteY19" fmla="*/ 104569 h 6858000"/>
                <a:gd name="connsiteX20" fmla="*/ 8151535 w 8273365"/>
                <a:gd name="connsiteY20" fmla="*/ 4415712 h 6858000"/>
                <a:gd name="connsiteX21" fmla="*/ 6540097 w 8273365"/>
                <a:gd name="connsiteY21" fmla="*/ 5998038 h 6858000"/>
                <a:gd name="connsiteX22" fmla="*/ 5741125 w 8273365"/>
                <a:gd name="connsiteY22" fmla="*/ 6849976 h 6858000"/>
                <a:gd name="connsiteX23" fmla="*/ 5732797 w 8273365"/>
                <a:gd name="connsiteY23" fmla="*/ 6858000 h 6858000"/>
                <a:gd name="connsiteX24" fmla="*/ 1711956 w 8273365"/>
                <a:gd name="connsiteY24" fmla="*/ 6858000 h 6858000"/>
                <a:gd name="connsiteX25" fmla="*/ 1631859 w 8273365"/>
                <a:gd name="connsiteY25" fmla="*/ 6799706 h 6858000"/>
                <a:gd name="connsiteX26" fmla="*/ 1004515 w 8273365"/>
                <a:gd name="connsiteY26" fmla="*/ 6203417 h 6858000"/>
                <a:gd name="connsiteX27" fmla="*/ 0 w 8273365"/>
                <a:gd name="connsiteY27" fmla="*/ 3466345 h 6858000"/>
                <a:gd name="connsiteX28" fmla="*/ 1808555 w 8273365"/>
                <a:gd name="connsiteY28" fmla="*/ 4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3365" h="6858000">
                  <a:moveTo>
                    <a:pt x="4102025" y="169161"/>
                  </a:moveTo>
                  <a:cubicBezTo>
                    <a:pt x="3243792" y="169161"/>
                    <a:pt x="2435879" y="510143"/>
                    <a:pt x="1827641" y="1129498"/>
                  </a:cubicBezTo>
                  <a:cubicBezTo>
                    <a:pt x="1529958" y="1432447"/>
                    <a:pt x="1296200" y="1785278"/>
                    <a:pt x="1132950" y="2178191"/>
                  </a:cubicBezTo>
                  <a:cubicBezTo>
                    <a:pt x="963703" y="2585585"/>
                    <a:pt x="877835" y="3019017"/>
                    <a:pt x="877835" y="3466345"/>
                  </a:cubicBezTo>
                  <a:cubicBezTo>
                    <a:pt x="877835" y="3873007"/>
                    <a:pt x="949074" y="4269431"/>
                    <a:pt x="1089650" y="4644934"/>
                  </a:cubicBezTo>
                  <a:cubicBezTo>
                    <a:pt x="1225254" y="5007127"/>
                    <a:pt x="1421271" y="5339626"/>
                    <a:pt x="1672144" y="5633505"/>
                  </a:cubicBezTo>
                  <a:cubicBezTo>
                    <a:pt x="1968657" y="5980924"/>
                    <a:pt x="2340649" y="6266465"/>
                    <a:pt x="2747751" y="6459556"/>
                  </a:cubicBezTo>
                  <a:cubicBezTo>
                    <a:pt x="3172991" y="6661277"/>
                    <a:pt x="3628659" y="6763529"/>
                    <a:pt x="4102171" y="6763529"/>
                  </a:cubicBezTo>
                  <a:cubicBezTo>
                    <a:pt x="4621030" y="6763529"/>
                    <a:pt x="4940657" y="6439515"/>
                    <a:pt x="5506765" y="5818405"/>
                  </a:cubicBezTo>
                  <a:cubicBezTo>
                    <a:pt x="5636225" y="5676365"/>
                    <a:pt x="5770072" y="5529498"/>
                    <a:pt x="5914160" y="5382925"/>
                  </a:cubicBezTo>
                  <a:cubicBezTo>
                    <a:pt x="6290981" y="4999374"/>
                    <a:pt x="6638252" y="4813450"/>
                    <a:pt x="6891758" y="4677848"/>
                  </a:cubicBezTo>
                  <a:cubicBezTo>
                    <a:pt x="7016098" y="4611144"/>
                    <a:pt x="7114398" y="4558629"/>
                    <a:pt x="7158868" y="4511965"/>
                  </a:cubicBezTo>
                  <a:cubicBezTo>
                    <a:pt x="7208604" y="4459742"/>
                    <a:pt x="7260974" y="4341693"/>
                    <a:pt x="7306320" y="4179467"/>
                  </a:cubicBezTo>
                  <a:cubicBezTo>
                    <a:pt x="7422466" y="3764174"/>
                    <a:pt x="7425540" y="3328547"/>
                    <a:pt x="7315828" y="2884730"/>
                  </a:cubicBezTo>
                  <a:cubicBezTo>
                    <a:pt x="7210506" y="2459197"/>
                    <a:pt x="6999129" y="2028984"/>
                    <a:pt x="6704519" y="1640752"/>
                  </a:cubicBezTo>
                  <a:cubicBezTo>
                    <a:pt x="6369826" y="1199861"/>
                    <a:pt x="5943562" y="827136"/>
                    <a:pt x="5471805" y="563096"/>
                  </a:cubicBezTo>
                  <a:cubicBezTo>
                    <a:pt x="5011311" y="305349"/>
                    <a:pt x="4537651" y="169161"/>
                    <a:pt x="4102025" y="169161"/>
                  </a:cubicBezTo>
                  <a:close/>
                  <a:moveTo>
                    <a:pt x="1815426" y="0"/>
                  </a:moveTo>
                  <a:lnTo>
                    <a:pt x="6228114" y="0"/>
                  </a:lnTo>
                  <a:lnTo>
                    <a:pt x="6378838" y="104569"/>
                  </a:lnTo>
                  <a:cubicBezTo>
                    <a:pt x="7701449" y="1070221"/>
                    <a:pt x="8614337" y="2759472"/>
                    <a:pt x="8151535" y="4415712"/>
                  </a:cubicBezTo>
                  <a:cubicBezTo>
                    <a:pt x="7841710" y="5524525"/>
                    <a:pt x="7282330" y="5242495"/>
                    <a:pt x="6540097" y="5998038"/>
                  </a:cubicBezTo>
                  <a:cubicBezTo>
                    <a:pt x="6261706" y="6281367"/>
                    <a:pt x="6008555" y="6583271"/>
                    <a:pt x="5741125" y="6849976"/>
                  </a:cubicBezTo>
                  <a:lnTo>
                    <a:pt x="5732797" y="6858000"/>
                  </a:lnTo>
                  <a:lnTo>
                    <a:pt x="1711956" y="6858000"/>
                  </a:lnTo>
                  <a:lnTo>
                    <a:pt x="1631859" y="6799706"/>
                  </a:lnTo>
                  <a:cubicBezTo>
                    <a:pt x="1402830" y="6623620"/>
                    <a:pt x="1192523" y="6423644"/>
                    <a:pt x="1004515" y="6203417"/>
                  </a:cubicBezTo>
                  <a:cubicBezTo>
                    <a:pt x="378870" y="5470546"/>
                    <a:pt x="0" y="4513427"/>
                    <a:pt x="0" y="3466345"/>
                  </a:cubicBezTo>
                  <a:cubicBezTo>
                    <a:pt x="0" y="2025290"/>
                    <a:pt x="717408" y="754744"/>
                    <a:pt x="1808555" y="44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EEDAA96-38BD-4AC0-8E5F-CF74F5C718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1616062 w 8273365"/>
                <a:gd name="connsiteY0" fmla="*/ 0 h 6858000"/>
                <a:gd name="connsiteX1" fmla="*/ 3206514 w 8273365"/>
                <a:gd name="connsiteY1" fmla="*/ 0 h 6858000"/>
                <a:gd name="connsiteX2" fmla="*/ 3122517 w 8273365"/>
                <a:gd name="connsiteY2" fmla="*/ 23655 h 6858000"/>
                <a:gd name="connsiteX3" fmla="*/ 1723196 w 8273365"/>
                <a:gd name="connsiteY3" fmla="*/ 880747 h 6858000"/>
                <a:gd name="connsiteX4" fmla="*/ 997786 w 8273365"/>
                <a:gd name="connsiteY4" fmla="*/ 1975811 h 6858000"/>
                <a:gd name="connsiteX5" fmla="*/ 731408 w 8273365"/>
                <a:gd name="connsiteY5" fmla="*/ 3320136 h 6858000"/>
                <a:gd name="connsiteX6" fmla="*/ 952731 w 8273365"/>
                <a:gd name="connsiteY6" fmla="*/ 4550071 h 6858000"/>
                <a:gd name="connsiteX7" fmla="*/ 1560970 w 8273365"/>
                <a:gd name="connsiteY7" fmla="*/ 5582379 h 6858000"/>
                <a:gd name="connsiteX8" fmla="*/ 2685142 w 8273365"/>
                <a:gd name="connsiteY8" fmla="*/ 6445587 h 6858000"/>
                <a:gd name="connsiteX9" fmla="*/ 4102171 w 8273365"/>
                <a:gd name="connsiteY9" fmla="*/ 6763602 h 6858000"/>
                <a:gd name="connsiteX10" fmla="*/ 4840307 w 8273365"/>
                <a:gd name="connsiteY10" fmla="*/ 6518434 h 6858000"/>
                <a:gd name="connsiteX11" fmla="*/ 5614867 w 8273365"/>
                <a:gd name="connsiteY11" fmla="*/ 5770643 h 6858000"/>
                <a:gd name="connsiteX12" fmla="*/ 6018458 w 8273365"/>
                <a:gd name="connsiteY12" fmla="*/ 5339114 h 6858000"/>
                <a:gd name="connsiteX13" fmla="*/ 6960802 w 8273365"/>
                <a:gd name="connsiteY13" fmla="*/ 4660514 h 6858000"/>
                <a:gd name="connsiteX14" fmla="*/ 7264776 w 8273365"/>
                <a:gd name="connsiteY14" fmla="*/ 4466544 h 6858000"/>
                <a:gd name="connsiteX15" fmla="*/ 7447190 w 8273365"/>
                <a:gd name="connsiteY15" fmla="*/ 4072462 h 6858000"/>
                <a:gd name="connsiteX16" fmla="*/ 7457722 w 8273365"/>
                <a:gd name="connsiteY16" fmla="*/ 2703268 h 6858000"/>
                <a:gd name="connsiteX17" fmla="*/ 6820959 w 8273365"/>
                <a:gd name="connsiteY17" fmla="*/ 1406044 h 6858000"/>
                <a:gd name="connsiteX18" fmla="*/ 5543190 w 8273365"/>
                <a:gd name="connsiteY18" fmla="*/ 289185 h 6858000"/>
                <a:gd name="connsiteX19" fmla="*/ 4996775 w 8273365"/>
                <a:gd name="connsiteY19" fmla="*/ 40060 h 6858000"/>
                <a:gd name="connsiteX20" fmla="*/ 4871645 w 8273365"/>
                <a:gd name="connsiteY20" fmla="*/ 0 h 6858000"/>
                <a:gd name="connsiteX21" fmla="*/ 6433093 w 8273365"/>
                <a:gd name="connsiteY21" fmla="*/ 0 h 6858000"/>
                <a:gd name="connsiteX22" fmla="*/ 6564891 w 8273365"/>
                <a:gd name="connsiteY22" fmla="*/ 101152 h 6858000"/>
                <a:gd name="connsiteX23" fmla="*/ 8151535 w 8273365"/>
                <a:gd name="connsiteY23" fmla="*/ 4269504 h 6858000"/>
                <a:gd name="connsiteX24" fmla="*/ 6540097 w 8273365"/>
                <a:gd name="connsiteY24" fmla="*/ 5851830 h 6858000"/>
                <a:gd name="connsiteX25" fmla="*/ 5606037 w 8273365"/>
                <a:gd name="connsiteY25" fmla="*/ 6833938 h 6858000"/>
                <a:gd name="connsiteX26" fmla="*/ 5578888 w 8273365"/>
                <a:gd name="connsiteY26" fmla="*/ 6858000 h 6858000"/>
                <a:gd name="connsiteX27" fmla="*/ 1925521 w 8273365"/>
                <a:gd name="connsiteY27" fmla="*/ 6858000 h 6858000"/>
                <a:gd name="connsiteX28" fmla="*/ 1807085 w 8273365"/>
                <a:gd name="connsiteY28" fmla="*/ 6781026 h 6858000"/>
                <a:gd name="connsiteX29" fmla="*/ 1004515 w 8273365"/>
                <a:gd name="connsiteY29" fmla="*/ 6057209 h 6858000"/>
                <a:gd name="connsiteX30" fmla="*/ 0 w 8273365"/>
                <a:gd name="connsiteY30" fmla="*/ 3320136 h 6858000"/>
                <a:gd name="connsiteX31" fmla="*/ 1492767 w 8273365"/>
                <a:gd name="connsiteY31" fmla="*/ 986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73365" h="6858000">
                  <a:moveTo>
                    <a:pt x="1616062" y="0"/>
                  </a:moveTo>
                  <a:lnTo>
                    <a:pt x="3206514" y="0"/>
                  </a:lnTo>
                  <a:lnTo>
                    <a:pt x="3122517" y="23655"/>
                  </a:lnTo>
                  <a:cubicBezTo>
                    <a:pt x="2599902" y="185042"/>
                    <a:pt x="2120807" y="476097"/>
                    <a:pt x="1723196" y="880747"/>
                  </a:cubicBezTo>
                  <a:cubicBezTo>
                    <a:pt x="1412348" y="1197008"/>
                    <a:pt x="1168351" y="1565490"/>
                    <a:pt x="997786" y="1975811"/>
                  </a:cubicBezTo>
                  <a:cubicBezTo>
                    <a:pt x="821078" y="2401050"/>
                    <a:pt x="731408" y="2853352"/>
                    <a:pt x="731408" y="3320136"/>
                  </a:cubicBezTo>
                  <a:cubicBezTo>
                    <a:pt x="731408" y="3744353"/>
                    <a:pt x="805864" y="4158182"/>
                    <a:pt x="952731" y="4550071"/>
                  </a:cubicBezTo>
                  <a:cubicBezTo>
                    <a:pt x="1094331" y="4928208"/>
                    <a:pt x="1298980" y="5275627"/>
                    <a:pt x="1560970" y="5582379"/>
                  </a:cubicBezTo>
                  <a:cubicBezTo>
                    <a:pt x="1870793" y="5945304"/>
                    <a:pt x="2259610" y="6243718"/>
                    <a:pt x="2685142" y="6445587"/>
                  </a:cubicBezTo>
                  <a:cubicBezTo>
                    <a:pt x="3130131" y="6656669"/>
                    <a:pt x="3606861" y="6763602"/>
                    <a:pt x="4102171" y="6763602"/>
                  </a:cubicBezTo>
                  <a:cubicBezTo>
                    <a:pt x="4371914" y="6763602"/>
                    <a:pt x="4599528" y="6687974"/>
                    <a:pt x="4840307" y="6518434"/>
                  </a:cubicBezTo>
                  <a:cubicBezTo>
                    <a:pt x="5099811" y="6335729"/>
                    <a:pt x="5349951" y="6061159"/>
                    <a:pt x="5614867" y="5770643"/>
                  </a:cubicBezTo>
                  <a:cubicBezTo>
                    <a:pt x="5743449" y="5629628"/>
                    <a:pt x="5876273" y="5483786"/>
                    <a:pt x="6018458" y="5339114"/>
                  </a:cubicBezTo>
                  <a:cubicBezTo>
                    <a:pt x="6379773" y="4971361"/>
                    <a:pt x="6715635" y="4791728"/>
                    <a:pt x="6960802" y="4660514"/>
                  </a:cubicBezTo>
                  <a:cubicBezTo>
                    <a:pt x="7116154" y="4577280"/>
                    <a:pt x="7206994" y="4527251"/>
                    <a:pt x="7264776" y="4466544"/>
                  </a:cubicBezTo>
                  <a:cubicBezTo>
                    <a:pt x="7332650" y="4395306"/>
                    <a:pt x="7394089" y="4262628"/>
                    <a:pt x="7447190" y="4072462"/>
                  </a:cubicBezTo>
                  <a:cubicBezTo>
                    <a:pt x="7570066" y="3632594"/>
                    <a:pt x="7573576" y="3171954"/>
                    <a:pt x="7457722" y="2703268"/>
                  </a:cubicBezTo>
                  <a:cubicBezTo>
                    <a:pt x="7347718" y="2258572"/>
                    <a:pt x="7127565" y="1810073"/>
                    <a:pt x="6820959" y="1406044"/>
                  </a:cubicBezTo>
                  <a:cubicBezTo>
                    <a:pt x="6474271" y="949207"/>
                    <a:pt x="6032355" y="563024"/>
                    <a:pt x="5543190" y="289185"/>
                  </a:cubicBezTo>
                  <a:cubicBezTo>
                    <a:pt x="5362386" y="187977"/>
                    <a:pt x="5179299" y="104665"/>
                    <a:pt x="4996775" y="40060"/>
                  </a:cubicBezTo>
                  <a:lnTo>
                    <a:pt x="4871645" y="0"/>
                  </a:lnTo>
                  <a:lnTo>
                    <a:pt x="6433093" y="0"/>
                  </a:lnTo>
                  <a:lnTo>
                    <a:pt x="6564891" y="101152"/>
                  </a:lnTo>
                  <a:cubicBezTo>
                    <a:pt x="7785271" y="1084819"/>
                    <a:pt x="8592299" y="2692132"/>
                    <a:pt x="8151535" y="4269504"/>
                  </a:cubicBezTo>
                  <a:cubicBezTo>
                    <a:pt x="7841710" y="5378317"/>
                    <a:pt x="7282330" y="5096287"/>
                    <a:pt x="6540097" y="5851830"/>
                  </a:cubicBezTo>
                  <a:cubicBezTo>
                    <a:pt x="6215307" y="6182380"/>
                    <a:pt x="5924872" y="6538214"/>
                    <a:pt x="5606037" y="6833938"/>
                  </a:cubicBezTo>
                  <a:lnTo>
                    <a:pt x="5578888" y="6858000"/>
                  </a:lnTo>
                  <a:lnTo>
                    <a:pt x="1925521" y="6858000"/>
                  </a:lnTo>
                  <a:lnTo>
                    <a:pt x="1807085" y="6781026"/>
                  </a:lnTo>
                  <a:cubicBezTo>
                    <a:pt x="1509378" y="6576133"/>
                    <a:pt x="1239525" y="6332492"/>
                    <a:pt x="1004515" y="6057209"/>
                  </a:cubicBezTo>
                  <a:cubicBezTo>
                    <a:pt x="378870" y="5324338"/>
                    <a:pt x="0" y="4367220"/>
                    <a:pt x="0" y="3320136"/>
                  </a:cubicBezTo>
                  <a:cubicBezTo>
                    <a:pt x="0" y="2023187"/>
                    <a:pt x="581101" y="864350"/>
                    <a:pt x="1492767" y="986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000679E-B592-4134-AC05-8EC80BBC4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37594" y="-3810"/>
              <a:ext cx="8219860" cy="6858000"/>
            </a:xfrm>
            <a:custGeom>
              <a:avLst/>
              <a:gdLst>
                <a:gd name="connsiteX0" fmla="*/ 5534366 w 8219860"/>
                <a:gd name="connsiteY0" fmla="*/ 0 h 6858000"/>
                <a:gd name="connsiteX1" fmla="*/ 6263243 w 8219860"/>
                <a:gd name="connsiteY1" fmla="*/ 0 h 6858000"/>
                <a:gd name="connsiteX2" fmla="*/ 6295307 w 8219860"/>
                <a:gd name="connsiteY2" fmla="*/ 21377 h 6858000"/>
                <a:gd name="connsiteX3" fmla="*/ 6907056 w 8219860"/>
                <a:gd name="connsiteY3" fmla="*/ 522976 h 6858000"/>
                <a:gd name="connsiteX4" fmla="*/ 7434107 w 8219860"/>
                <a:gd name="connsiteY4" fmla="*/ 1119513 h 6858000"/>
                <a:gd name="connsiteX5" fmla="*/ 7856130 w 8219860"/>
                <a:gd name="connsiteY5" fmla="*/ 1802940 h 6858000"/>
                <a:gd name="connsiteX6" fmla="*/ 8019380 w 8219860"/>
                <a:gd name="connsiteY6" fmla="*/ 2174201 h 6858000"/>
                <a:gd name="connsiteX7" fmla="*/ 8054634 w 8219860"/>
                <a:gd name="connsiteY7" fmla="*/ 2269723 h 6858000"/>
                <a:gd name="connsiteX8" fmla="*/ 8086962 w 8219860"/>
                <a:gd name="connsiteY8" fmla="*/ 2366562 h 6858000"/>
                <a:gd name="connsiteX9" fmla="*/ 8115633 w 8219860"/>
                <a:gd name="connsiteY9" fmla="*/ 2464717 h 6858000"/>
                <a:gd name="connsiteX10" fmla="*/ 8140794 w 8219860"/>
                <a:gd name="connsiteY10" fmla="*/ 2563895 h 6858000"/>
                <a:gd name="connsiteX11" fmla="*/ 8218615 w 8219860"/>
                <a:gd name="connsiteY11" fmla="*/ 3378975 h 6858000"/>
                <a:gd name="connsiteX12" fmla="*/ 8175170 w 8219860"/>
                <a:gd name="connsiteY12" fmla="*/ 3786370 h 6858000"/>
                <a:gd name="connsiteX13" fmla="*/ 8073943 w 8219860"/>
                <a:gd name="connsiteY13" fmla="*/ 4180891 h 6858000"/>
                <a:gd name="connsiteX14" fmla="*/ 7939071 w 8219860"/>
                <a:gd name="connsiteY14" fmla="*/ 4562246 h 6858000"/>
                <a:gd name="connsiteX15" fmla="*/ 7854229 w 8219860"/>
                <a:gd name="connsiteY15" fmla="*/ 4751828 h 6858000"/>
                <a:gd name="connsiteX16" fmla="*/ 7745102 w 8219860"/>
                <a:gd name="connsiteY16" fmla="*/ 4936435 h 6858000"/>
                <a:gd name="connsiteX17" fmla="*/ 7605403 w 8219860"/>
                <a:gd name="connsiteY17" fmla="*/ 5106852 h 6858000"/>
                <a:gd name="connsiteX18" fmla="*/ 7524949 w 8219860"/>
                <a:gd name="connsiteY18" fmla="*/ 5182481 h 6858000"/>
                <a:gd name="connsiteX19" fmla="*/ 7440106 w 8219860"/>
                <a:gd name="connsiteY19" fmla="*/ 5250208 h 6858000"/>
                <a:gd name="connsiteX20" fmla="*/ 7101758 w 8219860"/>
                <a:gd name="connsiteY20" fmla="*/ 5463633 h 6858000"/>
                <a:gd name="connsiteX21" fmla="*/ 6804366 w 8219860"/>
                <a:gd name="connsiteY21" fmla="*/ 5657895 h 6858000"/>
                <a:gd name="connsiteX22" fmla="*/ 6671103 w 8219860"/>
                <a:gd name="connsiteY22" fmla="*/ 5765704 h 6858000"/>
                <a:gd name="connsiteX23" fmla="*/ 6545887 w 8219860"/>
                <a:gd name="connsiteY23" fmla="*/ 5882583 h 6858000"/>
                <a:gd name="connsiteX24" fmla="*/ 6485473 w 8219860"/>
                <a:gd name="connsiteY24" fmla="*/ 5945046 h 6858000"/>
                <a:gd name="connsiteX25" fmla="*/ 6423303 w 8219860"/>
                <a:gd name="connsiteY25" fmla="*/ 6011604 h 6858000"/>
                <a:gd name="connsiteX26" fmla="*/ 6298672 w 8219860"/>
                <a:gd name="connsiteY26" fmla="*/ 6146768 h 6858000"/>
                <a:gd name="connsiteX27" fmla="*/ 6040923 w 8219860"/>
                <a:gd name="connsiteY27" fmla="*/ 6418997 h 6858000"/>
                <a:gd name="connsiteX28" fmla="*/ 5907662 w 8219860"/>
                <a:gd name="connsiteY28" fmla="*/ 6555769 h 6858000"/>
                <a:gd name="connsiteX29" fmla="*/ 5769864 w 8219860"/>
                <a:gd name="connsiteY29" fmla="*/ 6691081 h 6858000"/>
                <a:gd name="connsiteX30" fmla="*/ 5581270 w 8219860"/>
                <a:gd name="connsiteY30" fmla="*/ 6858000 h 6858000"/>
                <a:gd name="connsiteX31" fmla="*/ 5057635 w 8219860"/>
                <a:gd name="connsiteY31" fmla="*/ 6858000 h 6858000"/>
                <a:gd name="connsiteX32" fmla="*/ 5112401 w 8219860"/>
                <a:gd name="connsiteY32" fmla="*/ 6812805 h 6858000"/>
                <a:gd name="connsiteX33" fmla="*/ 5241495 w 8219860"/>
                <a:gd name="connsiteY33" fmla="*/ 6689617 h 6858000"/>
                <a:gd name="connsiteX34" fmla="*/ 5485639 w 8219860"/>
                <a:gd name="connsiteY34" fmla="*/ 6421192 h 6858000"/>
                <a:gd name="connsiteX35" fmla="*/ 5603981 w 8219860"/>
                <a:gd name="connsiteY35" fmla="*/ 6279592 h 6858000"/>
                <a:gd name="connsiteX36" fmla="*/ 5722615 w 8219860"/>
                <a:gd name="connsiteY36" fmla="*/ 6135503 h 6858000"/>
                <a:gd name="connsiteX37" fmla="*/ 5967636 w 8219860"/>
                <a:gd name="connsiteY37" fmla="*/ 5845135 h 6858000"/>
                <a:gd name="connsiteX38" fmla="*/ 6099583 w 8219860"/>
                <a:gd name="connsiteY38" fmla="*/ 5703828 h 6858000"/>
                <a:gd name="connsiteX39" fmla="*/ 6168189 w 8219860"/>
                <a:gd name="connsiteY39" fmla="*/ 5634490 h 6858000"/>
                <a:gd name="connsiteX40" fmla="*/ 6241769 w 8219860"/>
                <a:gd name="connsiteY40" fmla="*/ 5564129 h 6858000"/>
                <a:gd name="connsiteX41" fmla="*/ 6567684 w 8219860"/>
                <a:gd name="connsiteY41" fmla="*/ 5312962 h 6858000"/>
                <a:gd name="connsiteX42" fmla="*/ 6918466 w 8219860"/>
                <a:gd name="connsiteY42" fmla="*/ 5121628 h 6858000"/>
                <a:gd name="connsiteX43" fmla="*/ 7084202 w 8219860"/>
                <a:gd name="connsiteY43" fmla="*/ 5039856 h 6858000"/>
                <a:gd name="connsiteX44" fmla="*/ 7231508 w 8219860"/>
                <a:gd name="connsiteY44" fmla="*/ 4955159 h 6858000"/>
                <a:gd name="connsiteX45" fmla="*/ 7455757 w 8219860"/>
                <a:gd name="connsiteY45" fmla="*/ 4736907 h 6858000"/>
                <a:gd name="connsiteX46" fmla="*/ 7597796 w 8219860"/>
                <a:gd name="connsiteY46" fmla="*/ 4437761 h 6858000"/>
                <a:gd name="connsiteX47" fmla="*/ 7667720 w 8219860"/>
                <a:gd name="connsiteY47" fmla="*/ 4093562 h 6858000"/>
                <a:gd name="connsiteX48" fmla="*/ 7680008 w 8219860"/>
                <a:gd name="connsiteY48" fmla="*/ 3742632 h 6858000"/>
                <a:gd name="connsiteX49" fmla="*/ 7657188 w 8219860"/>
                <a:gd name="connsiteY49" fmla="*/ 3396237 h 6858000"/>
                <a:gd name="connsiteX50" fmla="*/ 7604818 w 8219860"/>
                <a:gd name="connsiteY50" fmla="*/ 3055255 h 6858000"/>
                <a:gd name="connsiteX51" fmla="*/ 7522900 w 8219860"/>
                <a:gd name="connsiteY51" fmla="*/ 2720270 h 6858000"/>
                <a:gd name="connsiteX52" fmla="*/ 7299968 w 8219860"/>
                <a:gd name="connsiteY52" fmla="*/ 2062442 h 6858000"/>
                <a:gd name="connsiteX53" fmla="*/ 6971566 w 8219860"/>
                <a:gd name="connsiteY53" fmla="*/ 1438698 h 6858000"/>
                <a:gd name="connsiteX54" fmla="*/ 6771307 w 8219860"/>
                <a:gd name="connsiteY54" fmla="*/ 1144380 h 6858000"/>
                <a:gd name="connsiteX55" fmla="*/ 6547935 w 8219860"/>
                <a:gd name="connsiteY55" fmla="*/ 865129 h 6858000"/>
                <a:gd name="connsiteX56" fmla="*/ 6037997 w 8219860"/>
                <a:gd name="connsiteY56" fmla="*/ 359872 h 6858000"/>
                <a:gd name="connsiteX57" fmla="*/ 5602369 w 8219860"/>
                <a:gd name="connsiteY57" fmla="*/ 40572 h 6858000"/>
                <a:gd name="connsiteX58" fmla="*/ 1689206 w 8219860"/>
                <a:gd name="connsiteY58" fmla="*/ 0 h 6858000"/>
                <a:gd name="connsiteX59" fmla="*/ 2580244 w 8219860"/>
                <a:gd name="connsiteY59" fmla="*/ 0 h 6858000"/>
                <a:gd name="connsiteX60" fmla="*/ 2556490 w 8219860"/>
                <a:gd name="connsiteY60" fmla="*/ 13997 h 6858000"/>
                <a:gd name="connsiteX61" fmla="*/ 2125407 w 8219860"/>
                <a:gd name="connsiteY61" fmla="*/ 323156 h 6858000"/>
                <a:gd name="connsiteX62" fmla="*/ 1859322 w 8219860"/>
                <a:gd name="connsiteY62" fmla="*/ 553842 h 6858000"/>
                <a:gd name="connsiteX63" fmla="*/ 1607425 w 8219860"/>
                <a:gd name="connsiteY63" fmla="*/ 799741 h 6858000"/>
                <a:gd name="connsiteX64" fmla="*/ 861829 w 8219860"/>
                <a:gd name="connsiteY64" fmla="*/ 1987400 h 6858000"/>
                <a:gd name="connsiteX65" fmla="*/ 661422 w 8219860"/>
                <a:gd name="connsiteY65" fmla="*/ 2660149 h 6858000"/>
                <a:gd name="connsiteX66" fmla="*/ 608323 w 8219860"/>
                <a:gd name="connsiteY66" fmla="*/ 3006544 h 6858000"/>
                <a:gd name="connsiteX67" fmla="*/ 584625 w 8219860"/>
                <a:gd name="connsiteY67" fmla="*/ 3355571 h 6858000"/>
                <a:gd name="connsiteX68" fmla="*/ 589891 w 8219860"/>
                <a:gd name="connsiteY68" fmla="*/ 3705330 h 6858000"/>
                <a:gd name="connsiteX69" fmla="*/ 623389 w 8219860"/>
                <a:gd name="connsiteY69" fmla="*/ 4053626 h 6858000"/>
                <a:gd name="connsiteX70" fmla="*/ 787078 w 8219860"/>
                <a:gd name="connsiteY70" fmla="*/ 4735736 h 6858000"/>
                <a:gd name="connsiteX71" fmla="*/ 1081251 w 8219860"/>
                <a:gd name="connsiteY71" fmla="*/ 5376742 h 6858000"/>
                <a:gd name="connsiteX72" fmla="*/ 1274196 w 8219860"/>
                <a:gd name="connsiteY72" fmla="*/ 5674278 h 6858000"/>
                <a:gd name="connsiteX73" fmla="*/ 1381274 w 8219860"/>
                <a:gd name="connsiteY73" fmla="*/ 5816170 h 6858000"/>
                <a:gd name="connsiteX74" fmla="*/ 1495959 w 8219860"/>
                <a:gd name="connsiteY74" fmla="*/ 5953677 h 6858000"/>
                <a:gd name="connsiteX75" fmla="*/ 2013356 w 8219860"/>
                <a:gd name="connsiteY75" fmla="*/ 6450448 h 6858000"/>
                <a:gd name="connsiteX76" fmla="*/ 2083865 w 8219860"/>
                <a:gd name="connsiteY76" fmla="*/ 6506327 h 6858000"/>
                <a:gd name="connsiteX77" fmla="*/ 2155688 w 8219860"/>
                <a:gd name="connsiteY77" fmla="*/ 6560744 h 6858000"/>
                <a:gd name="connsiteX78" fmla="*/ 2228537 w 8219860"/>
                <a:gd name="connsiteY78" fmla="*/ 6613844 h 6858000"/>
                <a:gd name="connsiteX79" fmla="*/ 2302700 w 8219860"/>
                <a:gd name="connsiteY79" fmla="*/ 6665190 h 6858000"/>
                <a:gd name="connsiteX80" fmla="*/ 2610915 w 8219860"/>
                <a:gd name="connsiteY80" fmla="*/ 6853454 h 6858000"/>
                <a:gd name="connsiteX81" fmla="*/ 2619731 w 8219860"/>
                <a:gd name="connsiteY81" fmla="*/ 6858000 h 6858000"/>
                <a:gd name="connsiteX82" fmla="*/ 1931408 w 8219860"/>
                <a:gd name="connsiteY82" fmla="*/ 6858000 h 6858000"/>
                <a:gd name="connsiteX83" fmla="*/ 1782231 w 8219860"/>
                <a:gd name="connsiteY83" fmla="*/ 6759101 h 6858000"/>
                <a:gd name="connsiteX84" fmla="*/ 1179844 w 8219860"/>
                <a:gd name="connsiteY84" fmla="*/ 6247262 h 6858000"/>
                <a:gd name="connsiteX85" fmla="*/ 677221 w 8219860"/>
                <a:gd name="connsiteY85" fmla="*/ 5628784 h 6858000"/>
                <a:gd name="connsiteX86" fmla="*/ 302740 w 8219860"/>
                <a:gd name="connsiteY86" fmla="*/ 4919612 h 6858000"/>
                <a:gd name="connsiteX87" fmla="*/ 71615 w 8219860"/>
                <a:gd name="connsiteY87" fmla="*/ 4147685 h 6858000"/>
                <a:gd name="connsiteX88" fmla="*/ 14420 w 8219860"/>
                <a:gd name="connsiteY88" fmla="*/ 3747313 h 6858000"/>
                <a:gd name="connsiteX89" fmla="*/ 815 w 8219860"/>
                <a:gd name="connsiteY89" fmla="*/ 3342991 h 6858000"/>
                <a:gd name="connsiteX90" fmla="*/ 29340 w 8219860"/>
                <a:gd name="connsiteY90" fmla="*/ 2939692 h 6858000"/>
                <a:gd name="connsiteX91" fmla="*/ 97946 w 8219860"/>
                <a:gd name="connsiteY91" fmla="*/ 2541660 h 6858000"/>
                <a:gd name="connsiteX92" fmla="*/ 341358 w 8219860"/>
                <a:gd name="connsiteY92" fmla="*/ 1774268 h 6858000"/>
                <a:gd name="connsiteX93" fmla="*/ 1212758 w 8219860"/>
                <a:gd name="connsiteY93" fmla="*/ 432721 h 6858000"/>
                <a:gd name="connsiteX94" fmla="*/ 1499908 w 8219860"/>
                <a:gd name="connsiteY94" fmla="*/ 150982 h 6858000"/>
                <a:gd name="connsiteX95" fmla="*/ 1655863 w 8219860"/>
                <a:gd name="connsiteY95" fmla="*/ 235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219860" h="6858000">
                  <a:moveTo>
                    <a:pt x="5534366" y="0"/>
                  </a:moveTo>
                  <a:lnTo>
                    <a:pt x="6263243" y="0"/>
                  </a:lnTo>
                  <a:lnTo>
                    <a:pt x="6295307" y="21377"/>
                  </a:lnTo>
                  <a:cubicBezTo>
                    <a:pt x="6511218" y="172340"/>
                    <a:pt x="6716597" y="339247"/>
                    <a:pt x="6907056" y="522976"/>
                  </a:cubicBezTo>
                  <a:cubicBezTo>
                    <a:pt x="7097514" y="706706"/>
                    <a:pt x="7274807" y="905503"/>
                    <a:pt x="7434107" y="1119513"/>
                  </a:cubicBezTo>
                  <a:cubicBezTo>
                    <a:pt x="7593992" y="1333084"/>
                    <a:pt x="7735155" y="1562014"/>
                    <a:pt x="7856130" y="1802940"/>
                  </a:cubicBezTo>
                  <a:cubicBezTo>
                    <a:pt x="7916105" y="1923621"/>
                    <a:pt x="7970376" y="2047668"/>
                    <a:pt x="8019380" y="2174201"/>
                  </a:cubicBezTo>
                  <a:cubicBezTo>
                    <a:pt x="8031375" y="2205944"/>
                    <a:pt x="8043808" y="2237541"/>
                    <a:pt x="8054634" y="2269723"/>
                  </a:cubicBezTo>
                  <a:lnTo>
                    <a:pt x="8086962" y="2366562"/>
                  </a:lnTo>
                  <a:lnTo>
                    <a:pt x="8115633" y="2464717"/>
                  </a:lnTo>
                  <a:cubicBezTo>
                    <a:pt x="8124995" y="2497484"/>
                    <a:pt x="8132602" y="2530836"/>
                    <a:pt x="8140794" y="2563895"/>
                  </a:cubicBezTo>
                  <a:cubicBezTo>
                    <a:pt x="8203402" y="2829836"/>
                    <a:pt x="8225636" y="3105576"/>
                    <a:pt x="8218615" y="3378975"/>
                  </a:cubicBezTo>
                  <a:cubicBezTo>
                    <a:pt x="8214958" y="3515749"/>
                    <a:pt x="8200476" y="3652229"/>
                    <a:pt x="8175170" y="3786370"/>
                  </a:cubicBezTo>
                  <a:cubicBezTo>
                    <a:pt x="8149716" y="3920510"/>
                    <a:pt x="8114462" y="4052163"/>
                    <a:pt x="8073943" y="4180891"/>
                  </a:cubicBezTo>
                  <a:cubicBezTo>
                    <a:pt x="8033570" y="4309911"/>
                    <a:pt x="7990270" y="4435421"/>
                    <a:pt x="7939071" y="4562246"/>
                  </a:cubicBezTo>
                  <a:cubicBezTo>
                    <a:pt x="7913472" y="4625587"/>
                    <a:pt x="7885678" y="4688926"/>
                    <a:pt x="7854229" y="4751828"/>
                  </a:cubicBezTo>
                  <a:cubicBezTo>
                    <a:pt x="7822193" y="4814437"/>
                    <a:pt x="7786792" y="4876752"/>
                    <a:pt x="7745102" y="4936435"/>
                  </a:cubicBezTo>
                  <a:cubicBezTo>
                    <a:pt x="7703998" y="4996411"/>
                    <a:pt x="7657040" y="5053899"/>
                    <a:pt x="7605403" y="5106852"/>
                  </a:cubicBezTo>
                  <a:cubicBezTo>
                    <a:pt x="7579512" y="5133183"/>
                    <a:pt x="7552596" y="5158489"/>
                    <a:pt x="7524949" y="5182481"/>
                  </a:cubicBezTo>
                  <a:cubicBezTo>
                    <a:pt x="7497301" y="5206323"/>
                    <a:pt x="7468776" y="5228704"/>
                    <a:pt x="7440106" y="5250208"/>
                  </a:cubicBezTo>
                  <a:cubicBezTo>
                    <a:pt x="7324836" y="5335930"/>
                    <a:pt x="7208103" y="5400146"/>
                    <a:pt x="7101758" y="5463633"/>
                  </a:cubicBezTo>
                  <a:cubicBezTo>
                    <a:pt x="6994825" y="5526533"/>
                    <a:pt x="6896230" y="5588996"/>
                    <a:pt x="6804366" y="5657895"/>
                  </a:cubicBezTo>
                  <a:cubicBezTo>
                    <a:pt x="6758141" y="5691978"/>
                    <a:pt x="6713965" y="5728110"/>
                    <a:pt x="6671103" y="5765704"/>
                  </a:cubicBezTo>
                  <a:cubicBezTo>
                    <a:pt x="6627952" y="5802860"/>
                    <a:pt x="6586408" y="5842209"/>
                    <a:pt x="6545887" y="5882583"/>
                  </a:cubicBezTo>
                  <a:cubicBezTo>
                    <a:pt x="6525407" y="5903062"/>
                    <a:pt x="6506245" y="5923103"/>
                    <a:pt x="6485473" y="5945046"/>
                  </a:cubicBezTo>
                  <a:lnTo>
                    <a:pt x="6423303" y="6011604"/>
                  </a:lnTo>
                  <a:lnTo>
                    <a:pt x="6298672" y="6146768"/>
                  </a:lnTo>
                  <a:cubicBezTo>
                    <a:pt x="6214853" y="6237315"/>
                    <a:pt x="6128400" y="6327572"/>
                    <a:pt x="6040923" y="6418997"/>
                  </a:cubicBezTo>
                  <a:cubicBezTo>
                    <a:pt x="5997186" y="6464637"/>
                    <a:pt x="5952569" y="6510130"/>
                    <a:pt x="5907662" y="6555769"/>
                  </a:cubicBezTo>
                  <a:cubicBezTo>
                    <a:pt x="5862460" y="6601118"/>
                    <a:pt x="5816528" y="6646172"/>
                    <a:pt x="5769864" y="6691081"/>
                  </a:cubicBezTo>
                  <a:lnTo>
                    <a:pt x="5581270" y="6858000"/>
                  </a:lnTo>
                  <a:lnTo>
                    <a:pt x="5057635" y="6858000"/>
                  </a:lnTo>
                  <a:lnTo>
                    <a:pt x="5112401" y="6812805"/>
                  </a:lnTo>
                  <a:cubicBezTo>
                    <a:pt x="5156505" y="6773364"/>
                    <a:pt x="5199439" y="6732113"/>
                    <a:pt x="5241495" y="6689617"/>
                  </a:cubicBezTo>
                  <a:cubicBezTo>
                    <a:pt x="5325753" y="6604628"/>
                    <a:pt x="5405916" y="6513934"/>
                    <a:pt x="5485639" y="6421192"/>
                  </a:cubicBezTo>
                  <a:cubicBezTo>
                    <a:pt x="5525427" y="6374674"/>
                    <a:pt x="5564631" y="6327425"/>
                    <a:pt x="5603981" y="6279592"/>
                  </a:cubicBezTo>
                  <a:lnTo>
                    <a:pt x="5722615" y="6135503"/>
                  </a:lnTo>
                  <a:cubicBezTo>
                    <a:pt x="5802339" y="6038957"/>
                    <a:pt x="5882062" y="5940510"/>
                    <a:pt x="5967636" y="5845135"/>
                  </a:cubicBezTo>
                  <a:cubicBezTo>
                    <a:pt x="6010496" y="5797446"/>
                    <a:pt x="6054381" y="5750345"/>
                    <a:pt x="6099583" y="5703828"/>
                  </a:cubicBezTo>
                  <a:lnTo>
                    <a:pt x="6168189" y="5634490"/>
                  </a:lnTo>
                  <a:cubicBezTo>
                    <a:pt x="6191300" y="5611524"/>
                    <a:pt x="6216754" y="5587094"/>
                    <a:pt x="6241769" y="5564129"/>
                  </a:cubicBezTo>
                  <a:cubicBezTo>
                    <a:pt x="6342117" y="5470948"/>
                    <a:pt x="6452414" y="5386688"/>
                    <a:pt x="6567684" y="5312962"/>
                  </a:cubicBezTo>
                  <a:cubicBezTo>
                    <a:pt x="6682806" y="5238945"/>
                    <a:pt x="6803635" y="5177360"/>
                    <a:pt x="6918466" y="5121628"/>
                  </a:cubicBezTo>
                  <a:cubicBezTo>
                    <a:pt x="6975808" y="5093833"/>
                    <a:pt x="7031688" y="5067211"/>
                    <a:pt x="7084202" y="5039856"/>
                  </a:cubicBezTo>
                  <a:cubicBezTo>
                    <a:pt x="7136864" y="5012793"/>
                    <a:pt x="7186453" y="4985439"/>
                    <a:pt x="7231508" y="4955159"/>
                  </a:cubicBezTo>
                  <a:cubicBezTo>
                    <a:pt x="7322202" y="4895476"/>
                    <a:pt x="7395635" y="4824530"/>
                    <a:pt x="7455757" y="4736907"/>
                  </a:cubicBezTo>
                  <a:cubicBezTo>
                    <a:pt x="7515440" y="4649431"/>
                    <a:pt x="7562543" y="4547326"/>
                    <a:pt x="7597796" y="4437761"/>
                  </a:cubicBezTo>
                  <a:cubicBezTo>
                    <a:pt x="7632758" y="4328343"/>
                    <a:pt x="7655139" y="4210293"/>
                    <a:pt x="7667720" y="4093562"/>
                  </a:cubicBezTo>
                  <a:cubicBezTo>
                    <a:pt x="7679860" y="3976389"/>
                    <a:pt x="7682494" y="3858925"/>
                    <a:pt x="7680008" y="3742632"/>
                  </a:cubicBezTo>
                  <a:cubicBezTo>
                    <a:pt x="7676350" y="3626192"/>
                    <a:pt x="7668451" y="3510776"/>
                    <a:pt x="7657188" y="3396237"/>
                  </a:cubicBezTo>
                  <a:cubicBezTo>
                    <a:pt x="7645923" y="3281699"/>
                    <a:pt x="7628808" y="3167745"/>
                    <a:pt x="7604818" y="3055255"/>
                  </a:cubicBezTo>
                  <a:cubicBezTo>
                    <a:pt x="7581120" y="2942618"/>
                    <a:pt x="7552888" y="2831298"/>
                    <a:pt x="7522900" y="2720270"/>
                  </a:cubicBezTo>
                  <a:cubicBezTo>
                    <a:pt x="7462926" y="2498361"/>
                    <a:pt x="7392418" y="2277038"/>
                    <a:pt x="7299968" y="2062442"/>
                  </a:cubicBezTo>
                  <a:cubicBezTo>
                    <a:pt x="7207518" y="1847847"/>
                    <a:pt x="7097514" y="1639104"/>
                    <a:pt x="6971566" y="1438698"/>
                  </a:cubicBezTo>
                  <a:cubicBezTo>
                    <a:pt x="6908226" y="1338642"/>
                    <a:pt x="6841668" y="1240340"/>
                    <a:pt x="6771307" y="1144380"/>
                  </a:cubicBezTo>
                  <a:cubicBezTo>
                    <a:pt x="6700945" y="1048419"/>
                    <a:pt x="6625903" y="955677"/>
                    <a:pt x="6547935" y="865129"/>
                  </a:cubicBezTo>
                  <a:cubicBezTo>
                    <a:pt x="6392438" y="683740"/>
                    <a:pt x="6221873" y="514199"/>
                    <a:pt x="6037997" y="359872"/>
                  </a:cubicBezTo>
                  <a:cubicBezTo>
                    <a:pt x="5900420" y="243689"/>
                    <a:pt x="5754861" y="136638"/>
                    <a:pt x="5602369" y="40572"/>
                  </a:cubicBezTo>
                  <a:close/>
                  <a:moveTo>
                    <a:pt x="1689206" y="0"/>
                  </a:moveTo>
                  <a:lnTo>
                    <a:pt x="2580244" y="0"/>
                  </a:lnTo>
                  <a:lnTo>
                    <a:pt x="2556490" y="13997"/>
                  </a:lnTo>
                  <a:cubicBezTo>
                    <a:pt x="2405637" y="107875"/>
                    <a:pt x="2262108" y="212018"/>
                    <a:pt x="2125407" y="323156"/>
                  </a:cubicBezTo>
                  <a:cubicBezTo>
                    <a:pt x="2033982" y="397174"/>
                    <a:pt x="1946944" y="475874"/>
                    <a:pt x="1859322" y="553842"/>
                  </a:cubicBezTo>
                  <a:cubicBezTo>
                    <a:pt x="1771699" y="631664"/>
                    <a:pt x="1686271" y="712557"/>
                    <a:pt x="1607425" y="799741"/>
                  </a:cubicBezTo>
                  <a:cubicBezTo>
                    <a:pt x="1289847" y="1146281"/>
                    <a:pt x="1036342" y="1551627"/>
                    <a:pt x="861829" y="1987400"/>
                  </a:cubicBezTo>
                  <a:cubicBezTo>
                    <a:pt x="774499" y="2205213"/>
                    <a:pt x="707062" y="2430780"/>
                    <a:pt x="661422" y="2660149"/>
                  </a:cubicBezTo>
                  <a:cubicBezTo>
                    <a:pt x="638750" y="2774834"/>
                    <a:pt x="621196" y="2890541"/>
                    <a:pt x="608323" y="3006544"/>
                  </a:cubicBezTo>
                  <a:cubicBezTo>
                    <a:pt x="595888" y="3122545"/>
                    <a:pt x="587990" y="3239131"/>
                    <a:pt x="584625" y="3355571"/>
                  </a:cubicBezTo>
                  <a:cubicBezTo>
                    <a:pt x="581699" y="3472156"/>
                    <a:pt x="582578" y="3588890"/>
                    <a:pt x="589891" y="3705330"/>
                  </a:cubicBezTo>
                  <a:cubicBezTo>
                    <a:pt x="595742" y="3821770"/>
                    <a:pt x="607591" y="3937917"/>
                    <a:pt x="623389" y="4053626"/>
                  </a:cubicBezTo>
                  <a:cubicBezTo>
                    <a:pt x="655864" y="4284896"/>
                    <a:pt x="709988" y="4513828"/>
                    <a:pt x="787078" y="4735736"/>
                  </a:cubicBezTo>
                  <a:cubicBezTo>
                    <a:pt x="864023" y="4957499"/>
                    <a:pt x="962324" y="5172825"/>
                    <a:pt x="1081251" y="5376742"/>
                  </a:cubicBezTo>
                  <a:cubicBezTo>
                    <a:pt x="1140934" y="5478553"/>
                    <a:pt x="1205152" y="5578172"/>
                    <a:pt x="1274196" y="5674278"/>
                  </a:cubicBezTo>
                  <a:cubicBezTo>
                    <a:pt x="1308571" y="5722552"/>
                    <a:pt x="1344557" y="5769654"/>
                    <a:pt x="1381274" y="5816170"/>
                  </a:cubicBezTo>
                  <a:cubicBezTo>
                    <a:pt x="1418575" y="5862543"/>
                    <a:pt x="1456608" y="5908622"/>
                    <a:pt x="1495959" y="5953677"/>
                  </a:cubicBezTo>
                  <a:cubicBezTo>
                    <a:pt x="1652919" y="6133894"/>
                    <a:pt x="1826555" y="6300071"/>
                    <a:pt x="2013356" y="6450448"/>
                  </a:cubicBezTo>
                  <a:cubicBezTo>
                    <a:pt x="2037053" y="6468879"/>
                    <a:pt x="2060020" y="6488188"/>
                    <a:pt x="2083865" y="6506327"/>
                  </a:cubicBezTo>
                  <a:lnTo>
                    <a:pt x="2155688" y="6560744"/>
                  </a:lnTo>
                  <a:lnTo>
                    <a:pt x="2228537" y="6613844"/>
                  </a:lnTo>
                  <a:lnTo>
                    <a:pt x="2302700" y="6665190"/>
                  </a:lnTo>
                  <a:cubicBezTo>
                    <a:pt x="2402465" y="6732186"/>
                    <a:pt x="2505008" y="6795525"/>
                    <a:pt x="2610915" y="6853454"/>
                  </a:cubicBezTo>
                  <a:lnTo>
                    <a:pt x="2619731" y="6858000"/>
                  </a:lnTo>
                  <a:lnTo>
                    <a:pt x="1931408" y="6858000"/>
                  </a:lnTo>
                  <a:lnTo>
                    <a:pt x="1782231" y="6759101"/>
                  </a:lnTo>
                  <a:cubicBezTo>
                    <a:pt x="1566612" y="6607846"/>
                    <a:pt x="1365329" y="6435527"/>
                    <a:pt x="1179844" y="6247262"/>
                  </a:cubicBezTo>
                  <a:cubicBezTo>
                    <a:pt x="994506" y="6059437"/>
                    <a:pt x="824235" y="5851280"/>
                    <a:pt x="677221" y="5628784"/>
                  </a:cubicBezTo>
                  <a:cubicBezTo>
                    <a:pt x="530062" y="5405851"/>
                    <a:pt x="404700" y="5167998"/>
                    <a:pt x="302740" y="4919612"/>
                  </a:cubicBezTo>
                  <a:cubicBezTo>
                    <a:pt x="200636" y="4671373"/>
                    <a:pt x="123692" y="4412162"/>
                    <a:pt x="71615" y="4147685"/>
                  </a:cubicBezTo>
                  <a:cubicBezTo>
                    <a:pt x="45285" y="4015446"/>
                    <a:pt x="26854" y="3881599"/>
                    <a:pt x="14420" y="3747313"/>
                  </a:cubicBezTo>
                  <a:cubicBezTo>
                    <a:pt x="3595" y="3612880"/>
                    <a:pt x="-2256" y="3477862"/>
                    <a:pt x="815" y="3342991"/>
                  </a:cubicBezTo>
                  <a:cubicBezTo>
                    <a:pt x="3156" y="3208119"/>
                    <a:pt x="12811" y="3073394"/>
                    <a:pt x="29340" y="2939692"/>
                  </a:cubicBezTo>
                  <a:cubicBezTo>
                    <a:pt x="45578" y="2805845"/>
                    <a:pt x="68690" y="2673022"/>
                    <a:pt x="97946" y="2541660"/>
                  </a:cubicBezTo>
                  <a:cubicBezTo>
                    <a:pt x="156167" y="2278939"/>
                    <a:pt x="237791" y="2021777"/>
                    <a:pt x="341358" y="1774268"/>
                  </a:cubicBezTo>
                  <a:cubicBezTo>
                    <a:pt x="548640" y="1279252"/>
                    <a:pt x="844567" y="822415"/>
                    <a:pt x="1212758" y="432721"/>
                  </a:cubicBezTo>
                  <a:cubicBezTo>
                    <a:pt x="1305208" y="335736"/>
                    <a:pt x="1399705" y="240506"/>
                    <a:pt x="1499908" y="150982"/>
                  </a:cubicBezTo>
                  <a:cubicBezTo>
                    <a:pt x="1550010" y="106294"/>
                    <a:pt x="1602232" y="64018"/>
                    <a:pt x="1655863" y="235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80" name="Freeform: Shape 79">
              <a:extLst>
                <a:ext uri="{FF2B5EF4-FFF2-40B4-BE49-F238E27FC236}">
                  <a16:creationId xmlns:a16="http://schemas.microsoft.com/office/drawing/2014/main" id="{EC2EF310-93E6-4F72-B482-07BF5CFBB0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65807" y="-3810"/>
              <a:ext cx="8870393" cy="6858000"/>
            </a:xfrm>
            <a:custGeom>
              <a:avLst/>
              <a:gdLst>
                <a:gd name="connsiteX0" fmla="*/ 6200652 w 8899328"/>
                <a:gd name="connsiteY0" fmla="*/ 0 h 6858000"/>
                <a:gd name="connsiteX1" fmla="*/ 7036991 w 8899328"/>
                <a:gd name="connsiteY1" fmla="*/ 0 h 6858000"/>
                <a:gd name="connsiteX2" fmla="*/ 7111956 w 8899328"/>
                <a:gd name="connsiteY2" fmla="*/ 52444 h 6858000"/>
                <a:gd name="connsiteX3" fmla="*/ 8899328 w 8899328"/>
                <a:gd name="connsiteY3" fmla="*/ 3560285 h 6858000"/>
                <a:gd name="connsiteX4" fmla="*/ 7441506 w 8899328"/>
                <a:gd name="connsiteY4" fmla="*/ 6800585 h 6858000"/>
                <a:gd name="connsiteX5" fmla="*/ 7374130 w 8899328"/>
                <a:gd name="connsiteY5" fmla="*/ 6858000 h 6858000"/>
                <a:gd name="connsiteX6" fmla="*/ 5835221 w 8899328"/>
                <a:gd name="connsiteY6" fmla="*/ 6858000 h 6858000"/>
                <a:gd name="connsiteX7" fmla="*/ 5891385 w 8899328"/>
                <a:gd name="connsiteY7" fmla="*/ 6810175 h 6858000"/>
                <a:gd name="connsiteX8" fmla="*/ 6032854 w 8899328"/>
                <a:gd name="connsiteY8" fmla="*/ 6677494 h 6858000"/>
                <a:gd name="connsiteX9" fmla="*/ 6170584 w 8899328"/>
                <a:gd name="connsiteY9" fmla="*/ 6539762 h 6858000"/>
                <a:gd name="connsiteX10" fmla="*/ 6305296 w 8899328"/>
                <a:gd name="connsiteY10" fmla="*/ 6398150 h 6858000"/>
                <a:gd name="connsiteX11" fmla="*/ 6572709 w 8899328"/>
                <a:gd name="connsiteY11" fmla="*/ 6110468 h 6858000"/>
                <a:gd name="connsiteX12" fmla="*/ 6707707 w 8899328"/>
                <a:gd name="connsiteY12" fmla="*/ 5966410 h 6858000"/>
                <a:gd name="connsiteX13" fmla="*/ 6846876 w 8899328"/>
                <a:gd name="connsiteY13" fmla="*/ 5823934 h 6858000"/>
                <a:gd name="connsiteX14" fmla="*/ 7497863 w 8899328"/>
                <a:gd name="connsiteY14" fmla="*/ 5348633 h 6858000"/>
                <a:gd name="connsiteX15" fmla="*/ 7825226 w 8899328"/>
                <a:gd name="connsiteY15" fmla="*/ 5147788 h 6858000"/>
                <a:gd name="connsiteX16" fmla="*/ 8071216 w 8899328"/>
                <a:gd name="connsiteY16" fmla="*/ 4893890 h 6858000"/>
                <a:gd name="connsiteX17" fmla="*/ 8224043 w 8899328"/>
                <a:gd name="connsiteY17" fmla="*/ 4570985 h 6858000"/>
                <a:gd name="connsiteX18" fmla="*/ 8315049 w 8899328"/>
                <a:gd name="connsiteY18" fmla="*/ 4212279 h 6858000"/>
                <a:gd name="connsiteX19" fmla="*/ 8330721 w 8899328"/>
                <a:gd name="connsiteY19" fmla="*/ 4120699 h 6858000"/>
                <a:gd name="connsiteX20" fmla="*/ 8343947 w 8899328"/>
                <a:gd name="connsiteY20" fmla="*/ 4028973 h 6858000"/>
                <a:gd name="connsiteX21" fmla="*/ 8353867 w 8899328"/>
                <a:gd name="connsiteY21" fmla="*/ 3936961 h 6858000"/>
                <a:gd name="connsiteX22" fmla="*/ 8361055 w 8899328"/>
                <a:gd name="connsiteY22" fmla="*/ 3844661 h 6858000"/>
                <a:gd name="connsiteX23" fmla="*/ 8365083 w 8899328"/>
                <a:gd name="connsiteY23" fmla="*/ 3475748 h 6858000"/>
                <a:gd name="connsiteX24" fmla="*/ 8359475 w 8899328"/>
                <a:gd name="connsiteY24" fmla="*/ 3383736 h 6858000"/>
                <a:gd name="connsiteX25" fmla="*/ 8350992 w 8899328"/>
                <a:gd name="connsiteY25" fmla="*/ 3292012 h 6858000"/>
                <a:gd name="connsiteX26" fmla="*/ 8340497 w 8899328"/>
                <a:gd name="connsiteY26" fmla="*/ 3200431 h 6858000"/>
                <a:gd name="connsiteX27" fmla="*/ 8327557 w 8899328"/>
                <a:gd name="connsiteY27" fmla="*/ 3109137 h 6858000"/>
                <a:gd name="connsiteX28" fmla="*/ 8252222 w 8899328"/>
                <a:gd name="connsiteY28" fmla="*/ 2747843 h 6858000"/>
                <a:gd name="connsiteX29" fmla="*/ 7998038 w 8899328"/>
                <a:gd name="connsiteY29" fmla="*/ 2051137 h 6858000"/>
                <a:gd name="connsiteX30" fmla="*/ 7825803 w 8899328"/>
                <a:gd name="connsiteY30" fmla="*/ 1719174 h 6858000"/>
                <a:gd name="connsiteX31" fmla="*/ 7627401 w 8899328"/>
                <a:gd name="connsiteY31" fmla="*/ 1399431 h 6858000"/>
                <a:gd name="connsiteX32" fmla="*/ 7404557 w 8899328"/>
                <a:gd name="connsiteY32" fmla="*/ 1093490 h 6858000"/>
                <a:gd name="connsiteX33" fmla="*/ 7157849 w 8899328"/>
                <a:gd name="connsiteY33" fmla="*/ 803362 h 6858000"/>
                <a:gd name="connsiteX34" fmla="*/ 6889001 w 8899328"/>
                <a:gd name="connsiteY34" fmla="*/ 530489 h 6858000"/>
                <a:gd name="connsiteX35" fmla="*/ 6597149 w 8899328"/>
                <a:gd name="connsiteY35" fmla="*/ 279180 h 6858000"/>
                <a:gd name="connsiteX36" fmla="*/ 6283731 w 8899328"/>
                <a:gd name="connsiteY36" fmla="*/ 51736 h 6858000"/>
                <a:gd name="connsiteX37" fmla="*/ 1862338 w 8899328"/>
                <a:gd name="connsiteY37" fmla="*/ 0 h 6858000"/>
                <a:gd name="connsiteX38" fmla="*/ 2555184 w 8899328"/>
                <a:gd name="connsiteY38" fmla="*/ 0 h 6858000"/>
                <a:gd name="connsiteX39" fmla="*/ 2420890 w 8899328"/>
                <a:gd name="connsiteY39" fmla="*/ 86030 h 6858000"/>
                <a:gd name="connsiteX40" fmla="*/ 1703381 w 8899328"/>
                <a:gd name="connsiteY40" fmla="*/ 715375 h 6858000"/>
                <a:gd name="connsiteX41" fmla="*/ 923719 w 8899328"/>
                <a:gd name="connsiteY41" fmla="*/ 1986010 h 6858000"/>
                <a:gd name="connsiteX42" fmla="*/ 717122 w 8899328"/>
                <a:gd name="connsiteY42" fmla="*/ 2694936 h 6858000"/>
                <a:gd name="connsiteX43" fmla="*/ 646244 w 8899328"/>
                <a:gd name="connsiteY43" fmla="*/ 3427730 h 6858000"/>
                <a:gd name="connsiteX44" fmla="*/ 707346 w 8899328"/>
                <a:gd name="connsiteY44" fmla="*/ 4160522 h 6858000"/>
                <a:gd name="connsiteX45" fmla="*/ 902872 w 8899328"/>
                <a:gd name="connsiteY45" fmla="*/ 4869880 h 6858000"/>
                <a:gd name="connsiteX46" fmla="*/ 1677359 w 8899328"/>
                <a:gd name="connsiteY46" fmla="*/ 6124701 h 6858000"/>
                <a:gd name="connsiteX47" fmla="*/ 2547624 w 8899328"/>
                <a:gd name="connsiteY47" fmla="*/ 6829930 h 6858000"/>
                <a:gd name="connsiteX48" fmla="*/ 2596857 w 8899328"/>
                <a:gd name="connsiteY48" fmla="*/ 6858000 h 6858000"/>
                <a:gd name="connsiteX49" fmla="*/ 1525198 w 8899328"/>
                <a:gd name="connsiteY49" fmla="*/ 6858000 h 6858000"/>
                <a:gd name="connsiteX50" fmla="*/ 1457823 w 8899328"/>
                <a:gd name="connsiteY50" fmla="*/ 6800585 h 6858000"/>
                <a:gd name="connsiteX51" fmla="*/ 0 w 8899328"/>
                <a:gd name="connsiteY51" fmla="*/ 3560285 h 6858000"/>
                <a:gd name="connsiteX52" fmla="*/ 1787372 w 8899328"/>
                <a:gd name="connsiteY52" fmla="*/ 5244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899328" h="6858000">
                  <a:moveTo>
                    <a:pt x="6200652" y="0"/>
                  </a:moveTo>
                  <a:lnTo>
                    <a:pt x="7036991" y="0"/>
                  </a:lnTo>
                  <a:lnTo>
                    <a:pt x="7111956" y="52444"/>
                  </a:lnTo>
                  <a:cubicBezTo>
                    <a:pt x="8196995" y="850732"/>
                    <a:pt x="8899328" y="2124819"/>
                    <a:pt x="8899328" y="3560285"/>
                  </a:cubicBezTo>
                  <a:cubicBezTo>
                    <a:pt x="8899328" y="4844649"/>
                    <a:pt x="8337073" y="5999820"/>
                    <a:pt x="7441506" y="6800585"/>
                  </a:cubicBezTo>
                  <a:lnTo>
                    <a:pt x="7374130" y="6858000"/>
                  </a:lnTo>
                  <a:lnTo>
                    <a:pt x="5835221" y="6858000"/>
                  </a:lnTo>
                  <a:lnTo>
                    <a:pt x="5891385" y="6810175"/>
                  </a:lnTo>
                  <a:cubicBezTo>
                    <a:pt x="5939440" y="6767098"/>
                    <a:pt x="5986561" y="6722781"/>
                    <a:pt x="6032854" y="6677494"/>
                  </a:cubicBezTo>
                  <a:cubicBezTo>
                    <a:pt x="6079290" y="6632350"/>
                    <a:pt x="6125297" y="6586487"/>
                    <a:pt x="6170584" y="6539762"/>
                  </a:cubicBezTo>
                  <a:cubicBezTo>
                    <a:pt x="6215872" y="6493038"/>
                    <a:pt x="6260585" y="6445738"/>
                    <a:pt x="6305296" y="6398150"/>
                  </a:cubicBezTo>
                  <a:cubicBezTo>
                    <a:pt x="6394865" y="6303119"/>
                    <a:pt x="6483283" y="6206649"/>
                    <a:pt x="6572709" y="6110468"/>
                  </a:cubicBezTo>
                  <a:lnTo>
                    <a:pt x="6707707" y="5966410"/>
                  </a:lnTo>
                  <a:cubicBezTo>
                    <a:pt x="6752995" y="5918535"/>
                    <a:pt x="6798426" y="5871090"/>
                    <a:pt x="6846876" y="5823934"/>
                  </a:cubicBezTo>
                  <a:cubicBezTo>
                    <a:pt x="7037227" y="5634303"/>
                    <a:pt x="7265821" y="5478169"/>
                    <a:pt x="7497863" y="5348633"/>
                  </a:cubicBezTo>
                  <a:cubicBezTo>
                    <a:pt x="7612735" y="5282499"/>
                    <a:pt x="7726745" y="5220534"/>
                    <a:pt x="7825226" y="5147788"/>
                  </a:cubicBezTo>
                  <a:cubicBezTo>
                    <a:pt x="7924139" y="5075471"/>
                    <a:pt x="8006807" y="4992085"/>
                    <a:pt x="8071216" y="4893890"/>
                  </a:cubicBezTo>
                  <a:cubicBezTo>
                    <a:pt x="8136631" y="4796702"/>
                    <a:pt x="8185081" y="4686430"/>
                    <a:pt x="8224043" y="4570985"/>
                  </a:cubicBezTo>
                  <a:cubicBezTo>
                    <a:pt x="8263005" y="4455537"/>
                    <a:pt x="8292046" y="4334053"/>
                    <a:pt x="8315049" y="4212279"/>
                  </a:cubicBezTo>
                  <a:cubicBezTo>
                    <a:pt x="8320225" y="4181657"/>
                    <a:pt x="8326407" y="4151321"/>
                    <a:pt x="8330721" y="4120699"/>
                  </a:cubicBezTo>
                  <a:lnTo>
                    <a:pt x="8343947" y="4028973"/>
                  </a:lnTo>
                  <a:lnTo>
                    <a:pt x="8353867" y="3936961"/>
                  </a:lnTo>
                  <a:cubicBezTo>
                    <a:pt x="8357605" y="3906338"/>
                    <a:pt x="8358468" y="3875427"/>
                    <a:pt x="8361055" y="3844661"/>
                  </a:cubicBezTo>
                  <a:cubicBezTo>
                    <a:pt x="8369825" y="3721738"/>
                    <a:pt x="8369969" y="3598527"/>
                    <a:pt x="8365083" y="3475748"/>
                  </a:cubicBezTo>
                  <a:lnTo>
                    <a:pt x="8359475" y="3383736"/>
                  </a:lnTo>
                  <a:cubicBezTo>
                    <a:pt x="8357031" y="3353114"/>
                    <a:pt x="8353723" y="3322634"/>
                    <a:pt x="8350992" y="3292012"/>
                  </a:cubicBezTo>
                  <a:cubicBezTo>
                    <a:pt x="8348549" y="3261388"/>
                    <a:pt x="8343947" y="3230909"/>
                    <a:pt x="8340497" y="3200431"/>
                  </a:cubicBezTo>
                  <a:cubicBezTo>
                    <a:pt x="8337333" y="3169807"/>
                    <a:pt x="8332301" y="3139471"/>
                    <a:pt x="8327557" y="3109137"/>
                  </a:cubicBezTo>
                  <a:cubicBezTo>
                    <a:pt x="8308293" y="2987651"/>
                    <a:pt x="8283133" y="2867173"/>
                    <a:pt x="8252222" y="2747843"/>
                  </a:cubicBezTo>
                  <a:cubicBezTo>
                    <a:pt x="8188963" y="2509618"/>
                    <a:pt x="8103565" y="2276424"/>
                    <a:pt x="7998038" y="2051137"/>
                  </a:cubicBezTo>
                  <a:cubicBezTo>
                    <a:pt x="7945131" y="1938709"/>
                    <a:pt x="7887767" y="1827864"/>
                    <a:pt x="7825803" y="1719174"/>
                  </a:cubicBezTo>
                  <a:cubicBezTo>
                    <a:pt x="7764413" y="1610196"/>
                    <a:pt x="7697704" y="1503807"/>
                    <a:pt x="7627401" y="1399431"/>
                  </a:cubicBezTo>
                  <a:cubicBezTo>
                    <a:pt x="7557241" y="1295054"/>
                    <a:pt x="7482337" y="1193408"/>
                    <a:pt x="7404557" y="1093490"/>
                  </a:cubicBezTo>
                  <a:cubicBezTo>
                    <a:pt x="7326203" y="994145"/>
                    <a:pt x="7243824" y="897388"/>
                    <a:pt x="7157849" y="803362"/>
                  </a:cubicBezTo>
                  <a:cubicBezTo>
                    <a:pt x="7071731" y="709624"/>
                    <a:pt x="6982739" y="617755"/>
                    <a:pt x="6889001" y="530489"/>
                  </a:cubicBezTo>
                  <a:cubicBezTo>
                    <a:pt x="6795407" y="443077"/>
                    <a:pt x="6698076" y="359115"/>
                    <a:pt x="6597149" y="279180"/>
                  </a:cubicBezTo>
                  <a:cubicBezTo>
                    <a:pt x="6496223" y="199244"/>
                    <a:pt x="6391846" y="122902"/>
                    <a:pt x="6283731" y="51736"/>
                  </a:cubicBezTo>
                  <a:close/>
                  <a:moveTo>
                    <a:pt x="1862338" y="0"/>
                  </a:moveTo>
                  <a:lnTo>
                    <a:pt x="2555184" y="0"/>
                  </a:lnTo>
                  <a:lnTo>
                    <a:pt x="2420890" y="86030"/>
                  </a:lnTo>
                  <a:cubicBezTo>
                    <a:pt x="2154693" y="266478"/>
                    <a:pt x="1913733" y="479863"/>
                    <a:pt x="1703381" y="715375"/>
                  </a:cubicBezTo>
                  <a:cubicBezTo>
                    <a:pt x="1365810" y="1092339"/>
                    <a:pt x="1104149" y="1525660"/>
                    <a:pt x="923719" y="1986010"/>
                  </a:cubicBezTo>
                  <a:cubicBezTo>
                    <a:pt x="833720" y="2216041"/>
                    <a:pt x="763129" y="2453260"/>
                    <a:pt x="717122" y="2694936"/>
                  </a:cubicBezTo>
                  <a:cubicBezTo>
                    <a:pt x="671259" y="2936614"/>
                    <a:pt x="647538" y="3182027"/>
                    <a:pt x="646244" y="3427730"/>
                  </a:cubicBezTo>
                  <a:cubicBezTo>
                    <a:pt x="644376" y="3673432"/>
                    <a:pt x="665077" y="3918845"/>
                    <a:pt x="707346" y="4160522"/>
                  </a:cubicBezTo>
                  <a:cubicBezTo>
                    <a:pt x="749183" y="4402342"/>
                    <a:pt x="816035" y="4639849"/>
                    <a:pt x="902872" y="4869880"/>
                  </a:cubicBezTo>
                  <a:cubicBezTo>
                    <a:pt x="1077984" y="5329367"/>
                    <a:pt x="1339500" y="5759239"/>
                    <a:pt x="1677359" y="6124701"/>
                  </a:cubicBezTo>
                  <a:cubicBezTo>
                    <a:pt x="1930752" y="6398797"/>
                    <a:pt x="2225066" y="6636097"/>
                    <a:pt x="2547624" y="6829930"/>
                  </a:cubicBezTo>
                  <a:lnTo>
                    <a:pt x="2596857" y="6858000"/>
                  </a:lnTo>
                  <a:lnTo>
                    <a:pt x="1525198" y="6858000"/>
                  </a:lnTo>
                  <a:lnTo>
                    <a:pt x="1457823" y="6800585"/>
                  </a:lnTo>
                  <a:cubicBezTo>
                    <a:pt x="562255" y="5999820"/>
                    <a:pt x="0" y="4844649"/>
                    <a:pt x="0" y="3560285"/>
                  </a:cubicBezTo>
                  <a:cubicBezTo>
                    <a:pt x="0" y="2124819"/>
                    <a:pt x="702333" y="850732"/>
                    <a:pt x="1787372" y="52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81" name="Freeform: Shape 80">
              <a:extLst>
                <a:ext uri="{FF2B5EF4-FFF2-40B4-BE49-F238E27FC236}">
                  <a16:creationId xmlns:a16="http://schemas.microsoft.com/office/drawing/2014/main" id="{100AB910-B0C2-495C-AFD9-34F51C9D45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810"/>
              <a:ext cx="12192000" cy="6858000"/>
            </a:xfrm>
            <a:custGeom>
              <a:avLst/>
              <a:gdLst>
                <a:gd name="connsiteX0" fmla="*/ 8201697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8460487 w 12192000"/>
                <a:gd name="connsiteY3" fmla="*/ 6858001 h 6858001"/>
                <a:gd name="connsiteX4" fmla="*/ 8553921 w 12192000"/>
                <a:gd name="connsiteY4" fmla="*/ 6784577 h 6858001"/>
                <a:gd name="connsiteX5" fmla="*/ 10092281 w 12192000"/>
                <a:gd name="connsiteY5" fmla="*/ 3522553 h 6858001"/>
                <a:gd name="connsiteX6" fmla="*/ 8228486 w 12192000"/>
                <a:gd name="connsiteY6" fmla="*/ 17174 h 6858001"/>
                <a:gd name="connsiteX7" fmla="*/ 0 w 12192000"/>
                <a:gd name="connsiteY7" fmla="*/ 0 h 6858001"/>
                <a:gd name="connsiteX8" fmla="*/ 3528179 w 12192000"/>
                <a:gd name="connsiteY8" fmla="*/ 0 h 6858001"/>
                <a:gd name="connsiteX9" fmla="*/ 3501391 w 12192000"/>
                <a:gd name="connsiteY9" fmla="*/ 17174 h 6858001"/>
                <a:gd name="connsiteX10" fmla="*/ 1637595 w 12192000"/>
                <a:gd name="connsiteY10" fmla="*/ 3522553 h 6858001"/>
                <a:gd name="connsiteX11" fmla="*/ 3175956 w 12192000"/>
                <a:gd name="connsiteY11" fmla="*/ 6784577 h 6858001"/>
                <a:gd name="connsiteX12" fmla="*/ 3269390 w 12192000"/>
                <a:gd name="connsiteY12" fmla="*/ 6858001 h 6858001"/>
                <a:gd name="connsiteX13" fmla="*/ 0 w 12192000"/>
                <a:gd name="connsiteY1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1">
                  <a:moveTo>
                    <a:pt x="8201697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8460487" y="6858001"/>
                  </a:lnTo>
                  <a:lnTo>
                    <a:pt x="8553921" y="6784577"/>
                  </a:lnTo>
                  <a:cubicBezTo>
                    <a:pt x="9493436" y="6009220"/>
                    <a:pt x="10092281" y="4835820"/>
                    <a:pt x="10092281" y="3522553"/>
                  </a:cubicBezTo>
                  <a:cubicBezTo>
                    <a:pt x="10092281" y="2063368"/>
                    <a:pt x="9352966" y="776858"/>
                    <a:pt x="8228486" y="17174"/>
                  </a:cubicBezTo>
                  <a:close/>
                  <a:moveTo>
                    <a:pt x="0" y="0"/>
                  </a:moveTo>
                  <a:lnTo>
                    <a:pt x="3528179" y="0"/>
                  </a:lnTo>
                  <a:lnTo>
                    <a:pt x="3501391" y="17174"/>
                  </a:lnTo>
                  <a:cubicBezTo>
                    <a:pt x="2376910" y="776858"/>
                    <a:pt x="1637595" y="2063368"/>
                    <a:pt x="1637595" y="3522553"/>
                  </a:cubicBezTo>
                  <a:cubicBezTo>
                    <a:pt x="1637595" y="4835820"/>
                    <a:pt x="2236440" y="6009220"/>
                    <a:pt x="3175956" y="6784577"/>
                  </a:cubicBezTo>
                  <a:lnTo>
                    <a:pt x="3269390" y="6858001"/>
                  </a:lnTo>
                  <a:lnTo>
                    <a:pt x="0" y="6858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id="{8E2B5091-1EDA-48A2-A974-82F756A82B7A}"/>
              </a:ext>
            </a:extLst>
          </p:cNvPr>
          <p:cNvSpPr/>
          <p:nvPr/>
        </p:nvSpPr>
        <p:spPr>
          <a:xfrm>
            <a:off x="1236617" y="2641222"/>
            <a:ext cx="945750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b="1" dirty="0"/>
              <a:t>Do wykonania tej wróżby należy przygotować:</a:t>
            </a:r>
            <a:br>
              <a:rPr lang="pl-PL" b="1" dirty="0"/>
            </a:br>
            <a:endParaRPr lang="pl-PL" b="1" dirty="0"/>
          </a:p>
          <a:p>
            <a:pPr marL="285750" indent="-285750">
              <a:buFontTx/>
              <a:buChar char="-"/>
            </a:pPr>
            <a:r>
              <a:rPr lang="pl-PL" dirty="0"/>
              <a:t>b</a:t>
            </a:r>
            <a:r>
              <a:rPr lang="pl-PL" dirty="0" smtClean="0"/>
              <a:t>uty lub papcie. </a:t>
            </a:r>
          </a:p>
          <a:p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sz="2000" dirty="0" smtClean="0"/>
              <a:t>W zabawie powinno brać udział wiele osób. Każdy uczestnik ściąga but i ustawia go jeden za drugim od </a:t>
            </a:r>
            <a:r>
              <a:rPr lang="pl-PL" sz="2000" dirty="0"/>
              <a:t>jednego rogu pomieszczenia aż do drzwi. Kiedy skończą </a:t>
            </a:r>
            <a:r>
              <a:rPr lang="pl-PL" sz="2000" dirty="0" smtClean="0"/>
              <a:t>się</a:t>
            </a:r>
            <a:r>
              <a:rPr lang="pl-PL" sz="2000" dirty="0"/>
              <a:t> </a:t>
            </a:r>
            <a:r>
              <a:rPr lang="pl-PL" sz="2000" dirty="0" smtClean="0"/>
              <a:t>but, </a:t>
            </a:r>
            <a:r>
              <a:rPr lang="pl-PL" sz="2000" dirty="0"/>
              <a:t>na początek układa się parę z końca kolejki. Czyje buty jako pierwsze przekroczą próg, ta osoba najszybciej wyjdzie za mąż</a:t>
            </a:r>
            <a:r>
              <a:rPr lang="pl-PL" sz="2400" dirty="0" smtClean="0"/>
              <a:t>.</a:t>
            </a:r>
          </a:p>
        </p:txBody>
      </p:sp>
      <p:pic>
        <p:nvPicPr>
          <p:cNvPr id="4" name="Obraz 3" descr="Obraz zawierający wewnątrz, stół, biurko, siedzi&#10;&#10;Opis wygenerowany automatycznie">
            <a:extLst>
              <a:ext uri="{FF2B5EF4-FFF2-40B4-BE49-F238E27FC236}">
                <a16:creationId xmlns:a16="http://schemas.microsoft.com/office/drawing/2014/main" id="{CE620AF5-D6DE-40C4-A301-E317117B4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94" y="5102028"/>
            <a:ext cx="5055345" cy="1839031"/>
          </a:xfrm>
          <a:prstGeom prst="rect">
            <a:avLst/>
          </a:prstGeom>
        </p:spPr>
      </p:pic>
      <p:pic>
        <p:nvPicPr>
          <p:cNvPr id="5" name="Obraz 4" descr="Obraz zawierający wewnątrz, stół, biurko, siedzi&#10;&#10;Opis wygenerowany automatycznie">
            <a:extLst>
              <a:ext uri="{FF2B5EF4-FFF2-40B4-BE49-F238E27FC236}">
                <a16:creationId xmlns:a16="http://schemas.microsoft.com/office/drawing/2014/main" id="{5AE257D2-29D0-4D9A-A327-73815BF03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63" y="5015159"/>
            <a:ext cx="5055345" cy="1839031"/>
          </a:xfrm>
          <a:prstGeom prst="rect">
            <a:avLst/>
          </a:prstGeom>
        </p:spPr>
      </p:pic>
      <p:pic>
        <p:nvPicPr>
          <p:cNvPr id="6" name="Obraz 5" descr="Obraz zawierający wewnątrz, stół, biurko, siedzi&#10;&#10;Opis wygenerowany automatycznie">
            <a:extLst>
              <a:ext uri="{FF2B5EF4-FFF2-40B4-BE49-F238E27FC236}">
                <a16:creationId xmlns:a16="http://schemas.microsoft.com/office/drawing/2014/main" id="{DDBA8E50-F4C6-4ADF-8E1F-2F35A84DC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89596" y="3285832"/>
            <a:ext cx="5055345" cy="1839031"/>
          </a:xfrm>
          <a:prstGeom prst="rect">
            <a:avLst/>
          </a:prstGeom>
        </p:spPr>
      </p:pic>
      <p:pic>
        <p:nvPicPr>
          <p:cNvPr id="7" name="Obraz 6" descr="Obraz zawierający wewnątrz, stół, biurko, siedzi&#10;&#10;Opis wygenerowany automatycznie">
            <a:extLst>
              <a:ext uri="{FF2B5EF4-FFF2-40B4-BE49-F238E27FC236}">
                <a16:creationId xmlns:a16="http://schemas.microsoft.com/office/drawing/2014/main" id="{9C43167C-7591-4F3A-B23A-F85229485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695" y="-7621"/>
            <a:ext cx="5055345" cy="1839031"/>
          </a:xfrm>
          <a:prstGeom prst="rect">
            <a:avLst/>
          </a:prstGeom>
        </p:spPr>
      </p:pic>
      <p:pic>
        <p:nvPicPr>
          <p:cNvPr id="8" name="Obraz 7" descr="Obraz zawierający wewnątrz, stół, biurko, siedzi&#10;&#10;Opis wygenerowany automatycznie">
            <a:extLst>
              <a:ext uri="{FF2B5EF4-FFF2-40B4-BE49-F238E27FC236}">
                <a16:creationId xmlns:a16="http://schemas.microsoft.com/office/drawing/2014/main" id="{0B9E865B-E05C-44CA-9308-75A402F70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98230" y="-7622"/>
            <a:ext cx="5055345" cy="1839031"/>
          </a:xfrm>
          <a:prstGeom prst="rect">
            <a:avLst/>
          </a:prstGeom>
        </p:spPr>
      </p:pic>
      <p:pic>
        <p:nvPicPr>
          <p:cNvPr id="9" name="Obraz 8" descr="Obraz zawierający wewnątrz, stół, biurko, siedzi&#10;&#10;Opis wygenerowany automatycznie">
            <a:extLst>
              <a:ext uri="{FF2B5EF4-FFF2-40B4-BE49-F238E27FC236}">
                <a16:creationId xmlns:a16="http://schemas.microsoft.com/office/drawing/2014/main" id="{8E62B6AF-966A-4B72-A9D1-F9E18D821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4217" y="1643423"/>
            <a:ext cx="5055345" cy="183903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348432" y="1491902"/>
            <a:ext cx="754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Wróżba z butami</a:t>
            </a:r>
            <a:endParaRPr lang="pl-PL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4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Dirty Old Paper Texture 3 (JPG) | OnlyGFX.com">
            <a:extLst>
              <a:ext uri="{FF2B5EF4-FFF2-40B4-BE49-F238E27FC236}">
                <a16:creationId xmlns:a16="http://schemas.microsoft.com/office/drawing/2014/main" id="{99DDE35D-0ECF-48E0-AAB0-A94D29EBF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b="9167"/>
          <a:stretch/>
        </p:blipFill>
        <p:spPr bwMode="auto">
          <a:xfrm>
            <a:off x="-15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B6220A7-56B0-406B-90DB-4015A163301F}"/>
              </a:ext>
            </a:extLst>
          </p:cNvPr>
          <p:cNvSpPr/>
          <p:nvPr/>
        </p:nvSpPr>
        <p:spPr>
          <a:xfrm>
            <a:off x="130629" y="252550"/>
            <a:ext cx="5416731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Sypanie soli</a:t>
            </a:r>
            <a:endParaRPr lang="pl-PL" sz="5400" b="0" i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57646" y="2255520"/>
            <a:ext cx="49987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Do wykonania tej wróżby należy przygotować:</a:t>
            </a:r>
            <a:br>
              <a:rPr lang="pl-PL" sz="2000" b="1" dirty="0"/>
            </a:br>
            <a:endParaRPr lang="pl-PL" sz="2000" b="1" dirty="0"/>
          </a:p>
          <a:p>
            <a:pPr marL="285750" indent="-285750">
              <a:buFontTx/>
              <a:buChar char="-"/>
            </a:pPr>
            <a:r>
              <a:rPr lang="pl-PL" sz="2000" dirty="0"/>
              <a:t>s</a:t>
            </a:r>
            <a:r>
              <a:rPr lang="pl-PL" sz="2000" dirty="0" smtClean="0"/>
              <a:t>ól kuchenną, </a:t>
            </a:r>
            <a:endParaRPr lang="pl-PL" sz="2000" dirty="0"/>
          </a:p>
          <a:p>
            <a:pPr marL="285750" indent="-285750">
              <a:buFontTx/>
              <a:buChar char="-"/>
            </a:pPr>
            <a:r>
              <a:rPr lang="pl-PL" sz="2000" dirty="0"/>
              <a:t>p</a:t>
            </a:r>
            <a:r>
              <a:rPr lang="pl-PL" sz="2000" dirty="0" smtClean="0"/>
              <a:t>odkładkę </a:t>
            </a:r>
            <a:r>
              <a:rPr lang="pl-PL" sz="2000" dirty="0" smtClean="0"/>
              <a:t>na </a:t>
            </a:r>
            <a:r>
              <a:rPr lang="pl-PL" sz="2000" dirty="0" smtClean="0"/>
              <a:t>stół.</a:t>
            </a:r>
            <a:endParaRPr lang="pl-PL" sz="2000" dirty="0" smtClean="0"/>
          </a:p>
          <a:p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dirty="0" smtClean="0"/>
              <a:t>Zabawa ta poleca na sypaniu soli na podkładkę rozłożoną na stole. </a:t>
            </a:r>
            <a:r>
              <a:rPr lang="pl-PL" sz="2000" dirty="0"/>
              <a:t>Kształt, który ziarenka utworzą na stole pokazują, co przyniesie przyszłość.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18" y="1145040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rty Old Paper Texture 3 (JPG) | OnlyGFX.com">
            <a:extLst>
              <a:ext uri="{FF2B5EF4-FFF2-40B4-BE49-F238E27FC236}">
                <a16:creationId xmlns:a16="http://schemas.microsoft.com/office/drawing/2014/main" id="{99DDE35D-0ECF-48E0-AAB0-A94D29EBF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b="9167"/>
          <a:stretch/>
        </p:blipFill>
        <p:spPr bwMode="auto">
          <a:xfrm>
            <a:off x="-15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B6220A7-56B0-406B-90DB-4015A163301F}"/>
              </a:ext>
            </a:extLst>
          </p:cNvPr>
          <p:cNvSpPr/>
          <p:nvPr/>
        </p:nvSpPr>
        <p:spPr>
          <a:xfrm>
            <a:off x="191589" y="1234216"/>
            <a:ext cx="7907382" cy="57740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2000" b="1" dirty="0"/>
              <a:t>Do wykonania tej wróżby należy przygotować:</a:t>
            </a:r>
            <a:br>
              <a:rPr lang="pl-PL" sz="2000" b="1" dirty="0"/>
            </a:br>
            <a:endParaRPr lang="pl-PL" sz="20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2000" dirty="0" smtClean="0"/>
              <a:t>3,4 kubeczki (najlepiej plastikowe), </a:t>
            </a:r>
            <a:endParaRPr lang="pl-PL" sz="20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2000" dirty="0"/>
              <a:t>m</a:t>
            </a:r>
            <a:r>
              <a:rPr lang="pl-PL" sz="2000" dirty="0" smtClean="0"/>
              <a:t>ałe przedmioty zabawkowe (np. samochód, pieniążek, klucz, pierścionek). </a:t>
            </a:r>
          </a:p>
          <a:p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dirty="0" smtClean="0"/>
              <a:t>Kubeczki ustawiamy wieczkiem do stołu. Należy ukryć pod każdym kubeczkiem wybrane, małe przedmioty. Kubeczki przesuwamy kilka razy i zmieniamy ich miejsce. Następnie losujemy jeden kubek i sprawdzamy, co jest ukryte pod nim.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Wasze przedmioty będą symbolem, np. moneta będzie symbolizować zdobycie fortuny, </a:t>
            </a:r>
            <a:r>
              <a:rPr lang="pl-PL" sz="2000" dirty="0"/>
              <a:t>pierścionek </a:t>
            </a:r>
            <a:r>
              <a:rPr lang="pl-PL" sz="2000" dirty="0" smtClean="0"/>
              <a:t>– szybki ślub, kluczyk – zakup nowego domu, </a:t>
            </a:r>
            <a:r>
              <a:rPr lang="pl-PL" sz="2000" dirty="0"/>
              <a:t>samochodzik </a:t>
            </a:r>
            <a:r>
              <a:rPr lang="pl-PL" sz="2000" dirty="0" smtClean="0"/>
              <a:t>– podróż</a:t>
            </a:r>
            <a:r>
              <a:rPr lang="pl-PL" sz="2000" dirty="0"/>
              <a:t> </a:t>
            </a:r>
            <a:r>
              <a:rPr lang="pl-PL" sz="2000" dirty="0" smtClean="0"/>
              <a:t>w dalekie kraje.</a:t>
            </a:r>
            <a:endParaRPr lang="pl-PL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B98D7FD-FE99-48BB-B893-687C822F5E02}"/>
              </a:ext>
            </a:extLst>
          </p:cNvPr>
          <p:cNvSpPr/>
          <p:nvPr/>
        </p:nvSpPr>
        <p:spPr>
          <a:xfrm>
            <a:off x="0" y="357052"/>
            <a:ext cx="83950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Tajemnicze kubeczki </a:t>
            </a:r>
            <a:endParaRPr lang="pl-PL" sz="5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34" y="1192723"/>
            <a:ext cx="3965295" cy="223627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34" y="3470493"/>
            <a:ext cx="4146141" cy="19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rty Old Paper Texture 3 (JPG) | OnlyGFX.com">
            <a:extLst>
              <a:ext uri="{FF2B5EF4-FFF2-40B4-BE49-F238E27FC236}">
                <a16:creationId xmlns:a16="http://schemas.microsoft.com/office/drawing/2014/main" id="{99DDE35D-0ECF-48E0-AAB0-A94D29EBF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b="9167"/>
          <a:stretch/>
        </p:blipFill>
        <p:spPr bwMode="auto">
          <a:xfrm>
            <a:off x="-15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B6220A7-56B0-406B-90DB-4015A163301F}"/>
              </a:ext>
            </a:extLst>
          </p:cNvPr>
          <p:cNvSpPr/>
          <p:nvPr/>
        </p:nvSpPr>
        <p:spPr>
          <a:xfrm>
            <a:off x="182880" y="2029096"/>
            <a:ext cx="791609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2000" b="1" dirty="0"/>
              <a:t>Do wykonania tej wróżby należy przygotować:</a:t>
            </a:r>
            <a:br>
              <a:rPr lang="pl-PL" sz="2000" b="1" dirty="0"/>
            </a:br>
            <a:endParaRPr lang="pl-PL" sz="20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2000" dirty="0" smtClean="0"/>
              <a:t>monetę, </a:t>
            </a:r>
            <a:endParaRPr lang="pl-PL" sz="20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2000" dirty="0"/>
              <a:t>m</a:t>
            </a:r>
            <a:r>
              <a:rPr lang="pl-PL" sz="2000" dirty="0" smtClean="0"/>
              <a:t>iskę z wodą,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2000" dirty="0"/>
              <a:t>p</a:t>
            </a:r>
            <a:r>
              <a:rPr lang="pl-PL" sz="2000" dirty="0" smtClean="0"/>
              <a:t>omyśleć, jakie jest moje największe marzenie. </a:t>
            </a:r>
          </a:p>
          <a:p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dirty="0" smtClean="0"/>
              <a:t>Przed wykonaniem wróżby musimy pomyśleć o swoim marzeniu. </a:t>
            </a:r>
            <a:br>
              <a:rPr lang="pl-PL" sz="2000" dirty="0" smtClean="0"/>
            </a:br>
            <a:r>
              <a:rPr lang="pl-PL" sz="2000" dirty="0" smtClean="0"/>
              <a:t>Do miski z wodą z odległości 200 metrów rzucamy monetę. Jeśli moneta wpadnie do wody – marzenie się spełni, jeśli nie – nie możemy liczyć na spełnienie naszego marzenia.</a:t>
            </a:r>
            <a:endParaRPr lang="pl-PL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B98D7FD-FE99-48BB-B893-687C822F5E02}"/>
              </a:ext>
            </a:extLst>
          </p:cNvPr>
          <p:cNvSpPr/>
          <p:nvPr/>
        </p:nvSpPr>
        <p:spPr>
          <a:xfrm>
            <a:off x="0" y="357052"/>
            <a:ext cx="83950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Rzut monetą do wody </a:t>
            </a:r>
            <a:endParaRPr lang="pl-PL" sz="5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10" y="1228725"/>
            <a:ext cx="5686699" cy="353486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456" y="4807269"/>
            <a:ext cx="4456020" cy="20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170</Words>
  <Application>Microsoft Office PowerPoint</Application>
  <PresentationFormat>Panoramiczny</PresentationFormat>
  <Paragraphs>70</Paragraphs>
  <Slides>13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Segoe Print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Powtórzmy razem Andrzejkową rymowankę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Kłosińska</dc:creator>
  <cp:lastModifiedBy>Nauczyciel2</cp:lastModifiedBy>
  <cp:revision>22</cp:revision>
  <dcterms:created xsi:type="dcterms:W3CDTF">2020-11-17T19:56:26Z</dcterms:created>
  <dcterms:modified xsi:type="dcterms:W3CDTF">2021-11-30T02:28:28Z</dcterms:modified>
</cp:coreProperties>
</file>