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58" r:id="rId3"/>
    <p:sldId id="259" r:id="rId4"/>
    <p:sldId id="260" r:id="rId5"/>
    <p:sldId id="261" r:id="rId6"/>
    <p:sldId id="275" r:id="rId7"/>
    <p:sldId id="266" r:id="rId8"/>
    <p:sldId id="276" r:id="rId9"/>
    <p:sldId id="289" r:id="rId10"/>
    <p:sldId id="263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90" r:id="rId24"/>
    <p:sldId id="264" r:id="rId25"/>
    <p:sldId id="291" r:id="rId26"/>
    <p:sldId id="292" r:id="rId27"/>
    <p:sldId id="293" r:id="rId28"/>
    <p:sldId id="294" r:id="rId29"/>
    <p:sldId id="295" r:id="rId30"/>
    <p:sldId id="265" r:id="rId31"/>
    <p:sldId id="267" r:id="rId32"/>
    <p:sldId id="268" r:id="rId33"/>
    <p:sldId id="270" r:id="rId34"/>
    <p:sldId id="269" r:id="rId35"/>
    <p:sldId id="271" r:id="rId36"/>
    <p:sldId id="272" r:id="rId37"/>
    <p:sldId id="273" r:id="rId38"/>
    <p:sldId id="274" r:id="rId39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E56FA3-63A6-4009-B0D7-52731905963D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A5A232-F172-4776-8895-41CD02FA3290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Edytuj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94165F4-379C-44F2-8E89-DB43904FE85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UWAGA: Aby zmienić obrazy na tym slajdzie, zaznacz obraz i usuń go. Następnie kliknij ikonę Wstaw obraz</a:t>
            </a:r>
          </a:p>
          <a:p>
            <a:pPr rtl="0"/>
            <a:r>
              <a:rPr lang="pl-PL" dirty="0" smtClean="0"/>
              <a:t>w symbolu zastępczym, aby wstawić swój własny obraz.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6928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7652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5687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7450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6734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366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408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6701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UWAGA: Aby zmienić obrazy na tym slajdzie, zaznacz obraz i usuń go. Następnie kliknij ikonę Wstaw obraz</a:t>
            </a:r>
          </a:p>
          <a:p>
            <a:pPr rtl="0"/>
            <a:r>
              <a:rPr lang="pl-PL" dirty="0" smtClean="0"/>
              <a:t>w symbolu zastępczym, aby wstawić swój własny obraz.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UWAGA: Aby zmienić obrazy na tym slajdzie, zaznacz obraz i usuń go. Następnie kliknij ikonę Wstaw obraz</a:t>
            </a:r>
          </a:p>
          <a:p>
            <a:pPr rtl="0"/>
            <a:r>
              <a:rPr lang="pl-PL" dirty="0" smtClean="0"/>
              <a:t>w symbolu zastępczym, aby wstawić swój własny obraz.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UWAGA: Aby zmienić obrazy na tym slajdzie, zaznacz obraz i usuń go. Następnie kliknij ikonę Wstaw obraz</a:t>
            </a:r>
          </a:p>
          <a:p>
            <a:pPr rtl="0"/>
            <a:r>
              <a:rPr lang="pl-PL" dirty="0" smtClean="0"/>
              <a:t>w symbolu zastępczym, aby wstawić swój własny obraz.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UWAGA: Aby zmienić obrazy na tym slajdzie, zaznacz obraz i usuń go. Następnie kliknij ikonę Wstaw obraz</a:t>
            </a:r>
          </a:p>
          <a:p>
            <a:pPr rtl="0"/>
            <a:r>
              <a:rPr lang="pl-PL" dirty="0" smtClean="0"/>
              <a:t>w symbolu zastępczym, aby wstawić swój własny obraz.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414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720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7379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pl-PL" smtClean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613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 rtl="0">
              <a:defRPr sz="660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8" name="Dowolny kształt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6C6821-84E6-401E-803E-DED89196FE58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DA3D1E-C04F-4A20-930F-9B55917D9923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8" name="Dowolny kształt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9" name="Dowolny kształt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593AAC-7688-459F-AA0F-D3F559C8FCBC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0" name="Dowolny kształt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1" name="Dowolny kształt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8E1AAE-6B2F-4A5F-98FB-3362A6111C1B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7" name="Dowolny kształt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C2A6AF-96E6-4DFF-AC87-4EE95C6E9633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97E445-8D81-491E-B0B9-2C264FD40E6E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 — liś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00D2CF-E953-46ED-B987-F1E8272EED2F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olny kształt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8" name="Dowolny kształt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9" name="Dowolny kształt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2C0317-3DB3-4204-86DE-8835260F616F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8" name="Dowolny kształt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A206BC-06BE-49C3-8592-BAB8C26A7805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8" name="Dowolny kształt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735411-191D-4924-BAAE-8D08B1A16D77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z podpisem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upa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Dowolny kształt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pl-PL" dirty="0"/>
              </a:p>
            </p:txBody>
          </p:sp>
          <p:grpSp>
            <p:nvGrpSpPr>
              <p:cNvPr id="12" name="Grupa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Dowolny kształt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pl-PL" dirty="0"/>
                </a:p>
              </p:txBody>
            </p:sp>
            <p:sp>
              <p:nvSpPr>
                <p:cNvPr id="14" name="Dowolny kształt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15" name="Dowolny kształt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16" name="Dowolny kształt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17" name="Dowolny kształt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18" name="Dowolny kształt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19" name="Dowolny kształt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20" name="Dowolny kształt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21" name="Dowolny kształt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22" name="Dowolny kształt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23" name="Dowolny kształt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24" name="Dowolny kształt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pl-PL" dirty="0"/>
                </a:p>
              </p:txBody>
            </p:sp>
            <p:sp>
              <p:nvSpPr>
                <p:cNvPr id="25" name="Dowolny kształt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26" name="Dowolny kształt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27" name="Dowolny kształt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pl-PL" dirty="0"/>
                </a:p>
              </p:txBody>
            </p:sp>
            <p:sp>
              <p:nvSpPr>
                <p:cNvPr id="28" name="Dowolny kształt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pl-PL" dirty="0"/>
                </a:p>
              </p:txBody>
            </p:sp>
            <p:sp>
              <p:nvSpPr>
                <p:cNvPr id="29" name="Dowolny kształt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30" name="Dowolny kształt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31" name="Dowolny kształt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32" name="Dowolny kształt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pl-PL" dirty="0"/>
                </a:p>
              </p:txBody>
            </p:sp>
            <p:sp>
              <p:nvSpPr>
                <p:cNvPr id="33" name="Dowolny kształt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34" name="Dowolny kształt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35" name="Dowolny kształt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pl-PL" dirty="0"/>
                </a:p>
              </p:txBody>
            </p:sp>
            <p:sp>
              <p:nvSpPr>
                <p:cNvPr id="36" name="Dowolny kształt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37" name="Dowolny kształt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38" name="Dowolny kształt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39" name="Dowolny kształt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40" name="Dowolny kształt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pl-PL" dirty="0"/>
                </a:p>
              </p:txBody>
            </p:sp>
            <p:sp>
              <p:nvSpPr>
                <p:cNvPr id="41" name="Dowolny kształt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42" name="Dowolny kształt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43" name="Dowolny kształt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pl-PL" dirty="0"/>
                </a:p>
              </p:txBody>
            </p:sp>
            <p:sp>
              <p:nvSpPr>
                <p:cNvPr id="44" name="Dowolny kształt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45" name="Dowolny kształt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46" name="Dowolny kształt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47" name="Dowolny kształt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pl-PL" dirty="0"/>
                </a:p>
              </p:txBody>
            </p:sp>
            <p:sp>
              <p:nvSpPr>
                <p:cNvPr id="48" name="Dowolny kształt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49" name="Dowolny kształt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pl-PL" dirty="0"/>
                </a:p>
              </p:txBody>
            </p:sp>
            <p:sp>
              <p:nvSpPr>
                <p:cNvPr id="50" name="Dowolny kształt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51" name="Dowolny kształt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52" name="Dowolny kształt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53" name="Dowolny kształt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pl-PL" dirty="0"/>
                </a:p>
              </p:txBody>
            </p:sp>
            <p:sp>
              <p:nvSpPr>
                <p:cNvPr id="54" name="Dowolny kształt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55" name="Dowolny kształt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56" name="Dowolny kształt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57" name="Dowolny kształt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58" name="Dowolny kształt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pl-PL" dirty="0"/>
                </a:p>
              </p:txBody>
            </p:sp>
            <p:sp>
              <p:nvSpPr>
                <p:cNvPr id="59" name="Dowolny kształt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60" name="Dowolny kształt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61" name="Dowolny kształt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  <p:sp>
              <p:nvSpPr>
                <p:cNvPr id="62" name="Dowolny kształt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pl-PL" dirty="0"/>
                </a:p>
              </p:txBody>
            </p:sp>
            <p:sp>
              <p:nvSpPr>
                <p:cNvPr id="63" name="Dowolny kształt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pl-PL" dirty="0"/>
                </a:p>
              </p:txBody>
            </p:sp>
          </p:grpSp>
        </p:grpSp>
        <p:sp>
          <p:nvSpPr>
            <p:cNvPr id="10" name="Dowolny kształt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68" name="Obraz — symbol zastępczy 67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zeroki obraz z podpisem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64" name="Dowolny kształt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65" name="Dowolny kształt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66" name="Dowolny kształt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67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69" name="Dowolny kształt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70" name="Dowolny kształt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grpSp>
        <p:nvGrpSpPr>
          <p:cNvPr id="71" name="Grupa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Dowolny kształt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73" name="Dowolny kształt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dirty="0"/>
            </a:p>
          </p:txBody>
        </p:sp>
        <p:sp>
          <p:nvSpPr>
            <p:cNvPr id="74" name="Dowolny kształt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75" name="Dowolny kształt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76" name="Dowolny kształt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grpSp>
        <p:nvGrpSpPr>
          <p:cNvPr id="77" name="Grupa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Dowolny kształt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79" name="Dowolny kształt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dirty="0"/>
            </a:p>
          </p:txBody>
        </p:sp>
        <p:sp>
          <p:nvSpPr>
            <p:cNvPr id="80" name="Dowolny kształt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81" name="Dowolny kształt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82" name="Dowolny kształt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57106-912F-41E1-A9BF-F59FE2F01391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5" name="Dowolny kształt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6" name="Dowolny kształt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7" name="Dowolny kształt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8" name="Obraz — symbol zastępczy 56" descr="Pusty symbol zastępczy pozwalający dodać obraz. Kliknij symbol zastępczy i wybierz obraz, który chcesz dodać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87DAE-4500-4F81-9C4A-8881ABD23B33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7" name="Dowolny kształt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8" name="Dowolny kształt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9" name="Dowolny kształt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20" name="Obraz — symbol zastępczy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21" name="Dowolny kształt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2" name="Dowolny kształt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3" name="Dowolny kształt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24" name="Obraz — symbol zastępczy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36EE25-4CAB-4E16-BA7E-CD4F1D179268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 rtl="0"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7" name="Dowolny kształt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8" name="Dowolny kształt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19" name="Dowolny kształt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20" name="Dowolny kształt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1" name="Dowolny kształt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2" name="Dowolny kształt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23" name="Dowolny kształt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4" name="Dowolny kształt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5" name="Dowolny kształt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26" name="Obraz — symbol zastępczy 23" descr="Pusty symbol zastępczy pozwalający dodać obraz. Kliknij symbol zastępczy i wybierz obraz, który chcesz dodać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27" name="Obraz — symbol zastępczy 23" descr="Pusty symbol zastępczy pozwalający dodać obraz. Kliknij symbol zastępczy i wybierz obraz, który chcesz dodać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28" name="Obraz — symbol zastępczy 23" descr="Pusty symbol zastępczy pozwalający dodać obraz. Kliknij symbol zastępczy i wybierz obraz, który chcesz dodać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C7AF6-60EF-4F13-8CB6-7E146CFE14EF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22" name="Dowolny kształt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3" name="Dowolny kształt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39" name="Dowolny kształt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0" name="Dowolny kształt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1" name="Dowolny kształt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2" name="Dowolny kształt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3" name="Dowolny kształt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4" name="Dowolny kształt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5" name="Dowolny kształt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6" name="Dowolny kształt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7" name="Dowolny kształt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8" name="Dowolny kształt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9" name="Obraz — symbol zastępczy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50" name="Obraz — symbol zastępczy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51" name="Obraz — symbol zastępczy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52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/>
          <a:p>
            <a:pPr rtl="0"/>
            <a:fld id="{E18A6628-BF87-4562-B00F-0055849E0FB1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ztery obraz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29" name="Dowolny kształt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30" name="Dowolny kształt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31" name="Dowolny kształt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32" name="Dowolny kształt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33" name="Dowolny kształt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34" name="Dowolny kształt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35" name="Dowolny kształt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36" name="Dowolny kształt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37" name="Dowolny kształt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40" name="Obraz — symbol zastępczy 16" descr="Pusty symbol zastępczy pozwalający dodać obraz. Kliknij symbol zastępczy i wybierz obraz, który chcesz dodać.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1" name="Obraz — symbol zastępczy 16" descr="Pusty symbol zastępczy pozwalający dodać obraz. Kliknij symbol zastępczy i wybierz obraz, który chcesz dodać.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2" name="Obraz — symbol zastępczy 16" descr="Pusty symbol zastępczy pozwalający dodać obraz. Kliknij symbol zastępczy i wybierz obraz, który chcesz dodać.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A3B3B4-0380-406D-BFCE-09F9ECA3AE76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2" name="Dowolny kształt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3" name="Dowolny kształt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4" name="Dowolny kształt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25" name="Obraz — symbol zastępczy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prostokątne obrazy z podpise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39" name="Dowolny kształt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0" name="Dowolny kształt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1" name="Dowolny kształt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42" name="Dowolny kształt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3" name="Dowolny kształt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4" name="Dowolny kształt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45" name="Dowolny kształt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6" name="Dowolny kształt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l-PL" dirty="0"/>
          </a:p>
        </p:txBody>
      </p:sp>
      <p:sp>
        <p:nvSpPr>
          <p:cNvPr id="47" name="Dowolny kształt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pl-PL" dirty="0"/>
          </a:p>
        </p:txBody>
      </p:sp>
      <p:sp>
        <p:nvSpPr>
          <p:cNvPr id="51" name="Prostokąt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48" name="Obraz — symbol zastępczy 13" descr="Pusty symbol zastępczy pozwalający dodać obraz. Kliknij symbol zastępczy i wybierz obraz, który chcesz dodać.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9" name="Obraz — symbol zastępczy 13" descr="Pusty symbol zastępczy pozwalający dodać obraz. Kliknij symbol zastępczy i wybierz obraz, który chcesz dodać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50" name="Obraz — symbol zastępczy 13" descr="Pusty symbol zastępczy pozwalający dodać obraz. Kliknij symbol zastępczy i wybierz obraz, który chcesz dodać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topka — symbol zastępczy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/>
          <a:p>
            <a:pPr rtl="0"/>
            <a:fld id="{1289753C-1A4D-4510-A178-D11F39E79E58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upa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Dowolny kształt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8" name="Dowolny kształt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9" name="Dowolny kształt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0" name="Dowolny kształt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1" name="Dowolny kształt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2" name="Dowolny kształt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3" name="Dowolny kształt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4" name="Dowolny kształt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dirty="0"/>
            </a:p>
          </p:txBody>
        </p:sp>
        <p:sp>
          <p:nvSpPr>
            <p:cNvPr id="15" name="Dowolny kształt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6" name="Dowolny kształt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dirty="0"/>
            </a:p>
          </p:txBody>
        </p:sp>
        <p:sp>
          <p:nvSpPr>
            <p:cNvPr id="17" name="Dowolny kształt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8" name="Dowolny kształt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9" name="Dowolny kształt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dirty="0"/>
            </a:p>
          </p:txBody>
        </p:sp>
        <p:sp>
          <p:nvSpPr>
            <p:cNvPr id="20" name="Dowolny kształt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1" name="Dowolny kształt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2" name="Dowolny kształt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3" name="Dowolny kształt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4" name="Dowolny kształt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5" name="Dowolny kształt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6" name="Dowolny kształt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7" name="Dowolny kształt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8" name="Dowolny kształt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29" name="Dowolny kształt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0" name="Dowolny kształt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1" name="Dowolny kształt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2" name="Dowolny kształt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3" name="Dowolny kształt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4" name="Dowolny kształt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5" name="Dowolny kształt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6" name="Dowolny kształt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7" name="Dowolny kształt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8" name="Dowolny kształt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39" name="Dowolny kształt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40" name="Dowolny kształt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41" name="Dowolny kształt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42" name="Dowolny kształt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43" name="Dowolny kształt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44" name="Dowolny kształt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45" name="Dowolny kształt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46" name="Dowolny kształt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47" name="Dowolny kształt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48" name="Dowolny kształt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49" name="Dowolny kształt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dirty="0"/>
            </a:p>
          </p:txBody>
        </p:sp>
        <p:sp>
          <p:nvSpPr>
            <p:cNvPr id="50" name="Dowolny kształt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51" name="Dowolny kształt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52" name="Dowolny kształt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53" name="Dowolny kształt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54" name="Dowolny kształt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55" name="Dowolny kształt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56" name="Dowolny kształt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57" name="Dowolny kształt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58" name="Dowolny kształt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59" name="Dowolny kształt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60" name="Dowolny kształt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dirty="0"/>
            </a:p>
          </p:txBody>
        </p:sp>
        <p:sp>
          <p:nvSpPr>
            <p:cNvPr id="61" name="Dowolny kształt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62" name="Dowolny kształt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63" name="Dowolny kształt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64" name="Dowolny kształt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65" name="Dowolny kształt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66" name="Dowolny kształt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dirty="0"/>
            </a:p>
          </p:txBody>
        </p:sp>
        <p:sp>
          <p:nvSpPr>
            <p:cNvPr id="67" name="Dowolny kształt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68" name="Dowolny kształt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69" name="Dowolny kształt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dirty="0"/>
            </a:p>
          </p:txBody>
        </p:sp>
        <p:sp>
          <p:nvSpPr>
            <p:cNvPr id="70" name="Dowolny kształt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71" name="Dowolny kształt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72" name="Dowolny kształt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73" name="Dowolny kształt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74" name="Dowolny kształt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75" name="Dowolny kształt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76" name="Dowolny kształt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77" name="Dowolny kształt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78" name="Dowolny kształt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pl-PL" dirty="0"/>
            </a:p>
          </p:txBody>
        </p:sp>
        <p:sp>
          <p:nvSpPr>
            <p:cNvPr id="79" name="Dowolny kształt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80" name="Dowolny kształt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81" name="Dowolny kształt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82" name="Dowolny kształt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83" name="Dowolny kształt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84" name="Dowolny kształt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85" name="Dowolny kształt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86" name="Dowolny kształt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87" name="Dowolny kształt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88" name="Dowolny kształt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89" name="Dowolny kształt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90" name="Dowolny kształt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91" name="Dowolny kształt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92" name="Dowolny kształt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93" name="Dowolny kształt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94" name="Dowolny kształt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95" name="Dowolny kształt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96" name="Dowolny kształt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97" name="Dowolny kształt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98" name="Dowolny kształt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99" name="Dowolny kształt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00" name="Dowolny kształt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01" name="Dowolny kształt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02" name="Dowolny kształt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03" name="Dowolny kształt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04" name="Dowolny kształt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05" name="Dowolny kształt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06" name="Dowolny kształt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  <p:sp>
          <p:nvSpPr>
            <p:cNvPr id="107" name="Dowolny kształt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l-PL" dirty="0"/>
            </a:p>
          </p:txBody>
        </p:sp>
      </p:grp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Edytuj style wzorca tekstu</a:t>
            </a:r>
          </a:p>
          <a:p>
            <a:pPr lvl="1" rtl="0"/>
            <a:r>
              <a:rPr lang="pl-PL" dirty="0" smtClean="0"/>
              <a:t>Drugi poziom</a:t>
            </a:r>
          </a:p>
          <a:p>
            <a:pPr lvl="2" rtl="0"/>
            <a:r>
              <a:rPr lang="pl-PL" dirty="0" smtClean="0"/>
              <a:t>Trzeci poziom</a:t>
            </a:r>
          </a:p>
          <a:p>
            <a:pPr lvl="3" rtl="0"/>
            <a:r>
              <a:rPr lang="pl-PL" dirty="0" smtClean="0"/>
              <a:t>Czwarty poziom</a:t>
            </a:r>
          </a:p>
          <a:p>
            <a:pPr lvl="4" rtl="0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7E715EA-2968-40E8-A780-5563EEBE0075}" type="datetime1">
              <a:rPr lang="pl-PL" smtClean="0"/>
              <a:t>01.11.2020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9C03C58-465B-42F2-8BA3-01664A6B69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jpg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62845" y="1904999"/>
            <a:ext cx="3276601" cy="2057400"/>
          </a:xfrm>
        </p:spPr>
        <p:txBody>
          <a:bodyPr rtlCol="0">
            <a:noAutofit/>
          </a:bodyPr>
          <a:lstStyle/>
          <a:p>
            <a:pPr algn="ctr" rtl="0"/>
            <a:r>
              <a:rPr lang="pl-PL" sz="6000" dirty="0" smtClean="0"/>
              <a:t>DZIEŃ POSTACI Z BAJEK </a:t>
            </a:r>
            <a:endParaRPr lang="pl-PL" sz="600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532811" y="4336868"/>
            <a:ext cx="3276601" cy="1828800"/>
          </a:xfrm>
        </p:spPr>
        <p:txBody>
          <a:bodyPr rtlCol="0"/>
          <a:lstStyle/>
          <a:p>
            <a:pPr rtl="0"/>
            <a:endParaRPr lang="pl-PL" dirty="0"/>
          </a:p>
        </p:txBody>
      </p:sp>
      <p:pic>
        <p:nvPicPr>
          <p:cNvPr id="14" name="Symbol zastępczy obrazu 1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r="6789"/>
          <a:stretch>
            <a:fillRect/>
          </a:stretch>
        </p:blipFill>
        <p:spPr>
          <a:xfrm>
            <a:off x="1449263" y="1357283"/>
            <a:ext cx="5822838" cy="3998488"/>
          </a:xfrm>
        </p:spPr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pl-PL" sz="6000" dirty="0" smtClean="0"/>
              <a:t>„Jaś i Małgosia”</a:t>
            </a:r>
            <a:endParaRPr lang="pl-PL" sz="6000" dirty="0"/>
          </a:p>
        </p:txBody>
      </p:sp>
      <p:pic>
        <p:nvPicPr>
          <p:cNvPr id="2" name="Symbol zastępczy obrazu 1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3" b="29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/>
              <a:t>Jaka </a:t>
            </a:r>
            <a:r>
              <a:rPr lang="pl-PL" sz="4800" dirty="0"/>
              <a:t>to postać znana z wielu bajek,</a:t>
            </a:r>
            <a:br>
              <a:rPr lang="pl-PL" sz="4800" dirty="0"/>
            </a:br>
            <a:r>
              <a:rPr lang="pl-PL" sz="4800" dirty="0"/>
              <a:t>co często na latającej miotle w podróż się udaje?</a:t>
            </a:r>
            <a:br>
              <a:rPr lang="pl-PL" sz="4800" dirty="0"/>
            </a:b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1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Czarownica</a:t>
            </a:r>
            <a:endParaRPr lang="pl-PL" sz="5400" dirty="0"/>
          </a:p>
        </p:txBody>
      </p:sp>
      <p:pic>
        <p:nvPicPr>
          <p:cNvPr id="14" name="Symbol zastępczy obrazu 1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1" b="28861"/>
          <a:stretch>
            <a:fillRect/>
          </a:stretch>
        </p:blipFill>
        <p:spPr>
          <a:xfrm>
            <a:off x="1570038" y="2112963"/>
            <a:ext cx="8880475" cy="3754437"/>
          </a:xfrm>
        </p:spPr>
      </p:pic>
    </p:spTree>
    <p:extLst>
      <p:ext uri="{BB962C8B-B14F-4D97-AF65-F5344CB8AC3E}">
        <p14:creationId xmlns:p14="http://schemas.microsoft.com/office/powerpoint/2010/main" val="22139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3495674"/>
            <a:ext cx="9144000" cy="2609851"/>
          </a:xfrm>
        </p:spPr>
        <p:txBody>
          <a:bodyPr>
            <a:noAutofit/>
          </a:bodyPr>
          <a:lstStyle/>
          <a:p>
            <a:pPr algn="ctr"/>
            <a:r>
              <a:rPr lang="pl-PL" sz="4800" dirty="0"/>
              <a:t>Kochany przez wszystkich miś.</a:t>
            </a:r>
            <a:br>
              <a:rPr lang="pl-PL" sz="4800" dirty="0"/>
            </a:br>
            <a:r>
              <a:rPr lang="pl-PL" sz="4800" dirty="0"/>
              <a:t>Jego przyjaciel to Krzyś.</a:t>
            </a:r>
            <a:br>
              <a:rPr lang="pl-PL" sz="4800" dirty="0"/>
            </a:br>
            <a:r>
              <a:rPr lang="pl-PL" sz="4800" dirty="0"/>
              <a:t>Czerwony serdaczek i wesoła mina.</a:t>
            </a:r>
            <a:br>
              <a:rPr lang="pl-PL" sz="4800" dirty="0"/>
            </a:br>
            <a:r>
              <a:rPr lang="pl-PL" sz="4800" dirty="0"/>
              <a:t>Od baryłki miodu każdy dzień zaczyna.</a:t>
            </a:r>
            <a:br>
              <a:rPr lang="pl-PL" sz="4800" dirty="0"/>
            </a:b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683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„Kubuś Puchatek”</a:t>
            </a:r>
            <a:endParaRPr lang="pl-PL" sz="5400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617272"/>
              </p:ext>
            </p:extLst>
          </p:nvPr>
        </p:nvGraphicFramePr>
        <p:xfrm>
          <a:off x="92075" y="92075"/>
          <a:ext cx="27924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Obiekt powłoki pakowarki" showAsIcon="1" r:id="rId3" imgW="2792880" imgH="437400" progId="Package">
                  <p:embed/>
                </p:oleObj>
              </mc:Choice>
              <mc:Fallback>
                <p:oleObj name="Obiekt powłoki pakowarki" showAsIcon="1" r:id="rId3" imgW="279288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79241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Symbol zastępczy obrazu 10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1" b="16561"/>
          <a:stretch>
            <a:fillRect/>
          </a:stretch>
        </p:blipFill>
        <p:spPr bwMode="auto">
          <a:xfrm>
            <a:off x="1574872" y="2113269"/>
            <a:ext cx="9039081" cy="375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25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3113315"/>
            <a:ext cx="9144000" cy="260985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Z drewna wystrugany,</a:t>
            </a:r>
            <a:br>
              <a:rPr lang="pl-PL" dirty="0"/>
            </a:br>
            <a:r>
              <a:rPr lang="pl-PL" dirty="0"/>
              <a:t>chłopiec z bajki znany.</a:t>
            </a:r>
            <a:br>
              <a:rPr lang="pl-PL" dirty="0"/>
            </a:br>
            <a:r>
              <a:rPr lang="pl-PL" dirty="0"/>
              <a:t>Kiedy kłamał w głos,</a:t>
            </a:r>
            <a:br>
              <a:rPr lang="pl-PL" dirty="0"/>
            </a:br>
            <a:r>
              <a:rPr lang="pl-PL" dirty="0"/>
              <a:t>szybko rósł mu nos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4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/>
              <a:t>„Pinokio”</a:t>
            </a:r>
            <a:endParaRPr lang="pl-PL" sz="6000" dirty="0"/>
          </a:p>
        </p:txBody>
      </p:sp>
      <p:sp>
        <p:nvSpPr>
          <p:cNvPr id="4" name="AutoShape 2" descr="Robert Zemeckis wyreżyseruje nową wersję „Pinokia” dla Disneya? -  Filmozercy.com"/>
          <p:cNvSpPr>
            <a:spLocks noChangeAspect="1" noChangeArrowheads="1"/>
          </p:cNvSpPr>
          <p:nvPr/>
        </p:nvSpPr>
        <p:spPr bwMode="auto">
          <a:xfrm>
            <a:off x="155575" y="-754063"/>
            <a:ext cx="29241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Symbol zastępczy obrazu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0" b="223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203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2129246"/>
            <a:ext cx="9144000" cy="260985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Jaka to dziewczynka</a:t>
            </a:r>
            <a:br>
              <a:rPr lang="pl-PL" dirty="0"/>
            </a:br>
            <a:r>
              <a:rPr lang="pl-PL" dirty="0"/>
              <a:t>ma roboty wiele,</a:t>
            </a:r>
            <a:br>
              <a:rPr lang="pl-PL" dirty="0"/>
            </a:br>
            <a:r>
              <a:rPr lang="pl-PL" dirty="0"/>
              <a:t>a na pięknym balu</a:t>
            </a:r>
            <a:br>
              <a:rPr lang="pl-PL" dirty="0"/>
            </a:br>
            <a:r>
              <a:rPr lang="pl-PL" dirty="0"/>
              <a:t>gubi pantofelek?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3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„Kopciuszek”</a:t>
            </a:r>
            <a:endParaRPr lang="pl-PL" sz="5400" dirty="0"/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1" b="21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77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2190749"/>
            <a:ext cx="9144000" cy="260985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Na podwórku je tępiono,</a:t>
            </a:r>
            <a:br>
              <a:rPr lang="pl-PL" dirty="0"/>
            </a:br>
            <a:r>
              <a:rPr lang="pl-PL" dirty="0"/>
              <a:t>kto powie dlaczego?</a:t>
            </a:r>
            <a:br>
              <a:rPr lang="pl-PL" dirty="0"/>
            </a:br>
            <a:r>
              <a:rPr lang="pl-PL" dirty="0"/>
              <a:t>Gdy podrosło łabędzie</a:t>
            </a:r>
            <a:br>
              <a:rPr lang="pl-PL" dirty="0"/>
            </a:br>
            <a:r>
              <a:rPr lang="pl-PL" dirty="0"/>
              <a:t>przyjęły je jak swego.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9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pl-PL" dirty="0" smtClean="0"/>
              <a:t>Czy wy wiecie drogie dzieci, cóż za święto dzisiaj mamy? Kogo tutaj do naszego przedszkola wszyscy razem zapraszamy?</a:t>
            </a:r>
            <a:endParaRPr lang="pl-PL" dirty="0"/>
          </a:p>
        </p:txBody>
      </p:sp>
      <p:sp>
        <p:nvSpPr>
          <p:cNvPr id="8" name="Tekst — symbol zastępczy 7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pl-PL" dirty="0" smtClean="0"/>
              <a:t>Bohaterowie z bajek i baśni dziś nas odwiedzają, mnóstwo zagadek                i zadań ciekawych dla was mają…</a:t>
            </a:r>
            <a:endParaRPr lang="pl-PL" dirty="0"/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20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„Brzydkie Kaczątko”</a:t>
            </a:r>
            <a:endParaRPr lang="pl-PL" sz="5400" dirty="0"/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9" b="194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589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2190749"/>
            <a:ext cx="9144000" cy="260985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Tylko cal wysokości</a:t>
            </a:r>
            <a:br>
              <a:rPr lang="pl-PL" dirty="0"/>
            </a:br>
            <a:r>
              <a:rPr lang="pl-PL" dirty="0"/>
              <a:t>miała ta dzieweczka.</a:t>
            </a:r>
            <a:br>
              <a:rPr lang="pl-PL" dirty="0"/>
            </a:br>
            <a:r>
              <a:rPr lang="pl-PL" dirty="0"/>
              <a:t>Dlatego też jej imię</a:t>
            </a:r>
            <a:br>
              <a:rPr lang="pl-PL" dirty="0"/>
            </a:br>
            <a:r>
              <a:rPr lang="pl-PL" dirty="0"/>
              <a:t>brzmiało…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0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„</a:t>
            </a:r>
            <a:r>
              <a:rPr lang="pl-PL" sz="5400" dirty="0" err="1" smtClean="0"/>
              <a:t>Calineczka</a:t>
            </a:r>
            <a:r>
              <a:rPr lang="pl-PL" sz="5400" dirty="0" smtClean="0"/>
              <a:t>”</a:t>
            </a:r>
            <a:endParaRPr lang="pl-PL" sz="5400" dirty="0"/>
          </a:p>
        </p:txBody>
      </p:sp>
      <p:pic>
        <p:nvPicPr>
          <p:cNvPr id="4" name="Symbol zastępczy obrazu 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0" b="223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82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dirty="0" smtClean="0"/>
              <a:t>Zagadki okazały się dla was drobnostką, dlatego mamy trudniejsze zadanie. Spróbujcie odgadnąć z jakiej bajki pochodzą następujące rekwizyty?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0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pic>
        <p:nvPicPr>
          <p:cNvPr id="2" name="Symbol zastępczy obrazu 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3" b="12823"/>
          <a:stretch>
            <a:fillRect/>
          </a:stretch>
        </p:blipFill>
        <p:spPr/>
      </p:pic>
      <p:pic>
        <p:nvPicPr>
          <p:cNvPr id="7" name="Symbol zastępczy obrazu 6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8" b="14278"/>
          <a:stretch>
            <a:fillRect/>
          </a:stretch>
        </p:blipFill>
        <p:spPr/>
      </p:pic>
      <p:pic>
        <p:nvPicPr>
          <p:cNvPr id="13" name="Symbol zastępczy obrazu 12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5" b="22305"/>
          <a:stretch>
            <a:fillRect/>
          </a:stretch>
        </p:blipFill>
        <p:spPr>
          <a:xfrm>
            <a:off x="2082249" y="4161841"/>
            <a:ext cx="3322152" cy="1994037"/>
          </a:xfrm>
        </p:spPr>
      </p:pic>
      <p:pic>
        <p:nvPicPr>
          <p:cNvPr id="19" name="Symbol zastępczy obrazu 18"/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5" b="12715"/>
          <a:stretch>
            <a:fillRect/>
          </a:stretch>
        </p:blipFill>
        <p:spPr bwMode="auto">
          <a:xfrm>
            <a:off x="7005738" y="4572000"/>
            <a:ext cx="2965577" cy="147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Symbol zastępczy obrazu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3" r="9723"/>
          <a:stretch>
            <a:fillRect/>
          </a:stretch>
        </p:blipFill>
        <p:spPr/>
      </p:pic>
      <p:pic>
        <p:nvPicPr>
          <p:cNvPr id="25" name="Symbol zastępczy obrazu 2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7" r="20617"/>
          <a:stretch>
            <a:fillRect/>
          </a:stretch>
        </p:blipFill>
        <p:spPr bwMode="auto">
          <a:xfrm>
            <a:off x="8296021" y="2761121"/>
            <a:ext cx="2302311" cy="29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Symbol zastępczy obrazu 23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" b="13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852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2413" y="378823"/>
            <a:ext cx="9144000" cy="2609851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A teraz zapraszamy wszystkie dzieci do udziału w zabawie ruchowej „Bajkowe postacie”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3189514"/>
            <a:ext cx="9144000" cy="2627811"/>
          </a:xfrm>
        </p:spPr>
        <p:txBody>
          <a:bodyPr>
            <a:noAutofit/>
          </a:bodyPr>
          <a:lstStyle/>
          <a:p>
            <a:r>
              <a:rPr lang="pl-PL" sz="2000" dirty="0"/>
              <a:t>Dzieci swobodnie tańczą przy </a:t>
            </a:r>
            <a:r>
              <a:rPr lang="pl-PL" sz="2000" dirty="0" smtClean="0"/>
              <a:t>dowolnej muzyce </a:t>
            </a:r>
            <a:r>
              <a:rPr lang="pl-PL" sz="2000" dirty="0"/>
              <a:t>z płyty, w </a:t>
            </a:r>
            <a:r>
              <a:rPr lang="pl-PL" sz="2000" dirty="0" smtClean="0"/>
              <a:t>przerwie nauczyciel wymienia wybraną postać z bajki, a dzieci „zamieniają</a:t>
            </a:r>
            <a:r>
              <a:rPr lang="pl-PL" sz="2000" dirty="0"/>
              <a:t>” się </a:t>
            </a:r>
            <a:r>
              <a:rPr lang="pl-PL" sz="2000" dirty="0" smtClean="0"/>
              <a:t>w nią i naśladują charakterystyczne czynności tj.: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• Czerwony Kapturek zrywa kwiatki do koszyczka</a:t>
            </a:r>
            <a:br>
              <a:rPr lang="pl-PL" sz="2000" dirty="0"/>
            </a:br>
            <a:r>
              <a:rPr lang="pl-PL" sz="2000"/>
              <a:t>• </a:t>
            </a:r>
            <a:r>
              <a:rPr lang="pl-PL" sz="2000" smtClean="0"/>
              <a:t>Wilk </a:t>
            </a:r>
            <a:r>
              <a:rPr lang="pl-PL" sz="2000" dirty="0"/>
              <a:t>skrada się na palcach</a:t>
            </a:r>
            <a:br>
              <a:rPr lang="pl-PL" sz="2000" dirty="0"/>
            </a:br>
            <a:r>
              <a:rPr lang="pl-PL" sz="2000" dirty="0"/>
              <a:t>• Baba Jaga lata na miotle</a:t>
            </a:r>
            <a:br>
              <a:rPr lang="pl-PL" sz="2000" dirty="0"/>
            </a:br>
            <a:r>
              <a:rPr lang="pl-PL" sz="2000" dirty="0"/>
              <a:t>• Jaś i Małgosia idą przez las podskakując</a:t>
            </a:r>
            <a:br>
              <a:rPr lang="pl-PL" sz="2000" dirty="0"/>
            </a:br>
            <a:r>
              <a:rPr lang="pl-PL" sz="2000" dirty="0"/>
              <a:t>• Śpiąca Królewna przeciąga się</a:t>
            </a:r>
            <a:br>
              <a:rPr lang="pl-PL" sz="2000" dirty="0"/>
            </a:br>
            <a:r>
              <a:rPr lang="pl-PL" sz="2000" dirty="0"/>
              <a:t>• </a:t>
            </a:r>
            <a:r>
              <a:rPr lang="pl-PL" sz="2000" dirty="0" smtClean="0"/>
              <a:t>Kopciuszek </a:t>
            </a:r>
            <a:r>
              <a:rPr lang="pl-PL" sz="2000" dirty="0"/>
              <a:t>tańczy z księciem </a:t>
            </a:r>
            <a:endParaRPr lang="pl-PL" sz="2000" dirty="0" smtClean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3104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Zabawa na czas „Jak Kopciuszek”- rozdzielanie grochu                      i fasoli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0" b="22310"/>
          <a:stretch>
            <a:fillRect/>
          </a:stretch>
        </p:blipFill>
        <p:spPr/>
      </p:pic>
      <p:sp>
        <p:nvSpPr>
          <p:cNvPr id="4" name="AutoShape 2" descr="Kopciuszek (Film) Download - Pobierz za Darmo"/>
          <p:cNvSpPr>
            <a:spLocks noChangeAspect="1" noChangeArrowheads="1"/>
          </p:cNvSpPr>
          <p:nvPr/>
        </p:nvSpPr>
        <p:spPr bwMode="auto">
          <a:xfrm>
            <a:off x="155575" y="-822325"/>
            <a:ext cx="2295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03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dirty="0" smtClean="0"/>
              <a:t>A na koniec zapraszamy dzieci do wykonania rysunku przedstawiającego ulubioną postać z bajki, </a:t>
            </a:r>
            <a:br>
              <a:rPr lang="pl-PL" sz="2400" dirty="0" smtClean="0"/>
            </a:br>
            <a:r>
              <a:rPr lang="pl-PL" sz="2400" dirty="0" smtClean="0"/>
              <a:t>młodsze dzieci z grupy „Biedronki” oraz „Motylki” mogą pokolorować bajkową postać z wykorzystaniem przygotowanych kolorowanek. </a:t>
            </a:r>
            <a:endParaRPr lang="pl-PL" sz="2400" dirty="0"/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0" b="223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315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Dziękujemy za udział w zabawach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43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997962" y="978845"/>
            <a:ext cx="2728043" cy="1888285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dirty="0" smtClean="0"/>
              <a:t>Na początek spróbujcie odgadnąć z jakiej bajki pochodzą te postacie? </a:t>
            </a:r>
            <a:endParaRPr lang="pl-PL" dirty="0"/>
          </a:p>
        </p:txBody>
      </p:sp>
      <p:pic>
        <p:nvPicPr>
          <p:cNvPr id="3" name="Symbol zastępczy obrazu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1" r="14341"/>
          <a:stretch>
            <a:fillRect/>
          </a:stretch>
        </p:blipFill>
        <p:spPr/>
      </p:pic>
      <p:pic>
        <p:nvPicPr>
          <p:cNvPr id="6" name="Symbol zastępczy obrazu 5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9" r="81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Dodaj tytuł slajdu — 8</a:t>
            </a:r>
            <a:endParaRPr lang="pl-PL" dirty="0"/>
          </a:p>
        </p:txBody>
      </p:sp>
      <p:sp>
        <p:nvSpPr>
          <p:cNvPr id="9" name="Obraz — symbol zastępczy 8" descr="Pusty symbol zastępczy pozwalający dodać obraz. Kliknij symbol zastępczy i wybierz obraz, który chcesz dodać.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Obraz — symbol zastępczy 9" descr="Pusty symbol zastępczy pozwalający dodać obraz. Kliknij symbol zastępczy i wybierz obraz, który chcesz dodać.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6" name="Obraz — symbol zastępczy 15" descr="Pusty symbol zastępczy pozwalający dodać obraz. Kliknij symbol zastępczy i wybierz obraz, który chcesz dodać.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Tekst — symbol zastępczy 7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03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Dodaj tytuł slajdu — 9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Dodaj tytuł slajdu — 10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892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Dodaj tytuł slajdu — 11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Dodaj tytuł slajdu — 12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371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Dodaj tytuł slajdu — 13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44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2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7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Dodaj tytuł slajdu — 14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72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pic>
        <p:nvPicPr>
          <p:cNvPr id="11" name="Symbol zastępczy obrazu 1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r="11495"/>
          <a:stretch>
            <a:fillRect/>
          </a:stretch>
        </p:blipFill>
        <p:spPr>
          <a:xfrm>
            <a:off x="4453514" y="1772317"/>
            <a:ext cx="3281798" cy="4261543"/>
          </a:xfrm>
        </p:spPr>
      </p:pic>
      <p:pic>
        <p:nvPicPr>
          <p:cNvPr id="13" name="Symbol zastępczy obrazu 1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r="14780"/>
          <a:stretch>
            <a:fillRect/>
          </a:stretch>
        </p:blipFill>
        <p:spPr/>
      </p:pic>
      <p:pic>
        <p:nvPicPr>
          <p:cNvPr id="22" name="Symbol zastępczy obrazu 2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r="3259"/>
          <a:stretch>
            <a:fillRect/>
          </a:stretch>
        </p:blipFill>
        <p:spPr>
          <a:xfrm>
            <a:off x="1184366" y="2203269"/>
            <a:ext cx="3014653" cy="4049485"/>
          </a:xfrm>
        </p:spPr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" b="1093"/>
          <a:stretch>
            <a:fillRect/>
          </a:stretch>
        </p:blipFill>
        <p:spPr/>
      </p:pic>
      <p:pic>
        <p:nvPicPr>
          <p:cNvPr id="14" name="Symbol zastępczy obrazu 13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r="949"/>
          <a:stretch>
            <a:fillRect/>
          </a:stretch>
        </p:blipFill>
        <p:spPr/>
      </p:pic>
      <p:pic>
        <p:nvPicPr>
          <p:cNvPr id="16" name="Symbol zastępczy obrazu 15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 b="14508"/>
          <a:stretch>
            <a:fillRect/>
          </a:stretch>
        </p:blipFill>
        <p:spPr/>
      </p:pic>
      <p:sp>
        <p:nvSpPr>
          <p:cNvPr id="20" name="AutoShape 4" descr="Kot w butach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6310153" y="4906775"/>
            <a:ext cx="2590801" cy="17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l-PL" sz="2800" dirty="0" smtClean="0"/>
              <a:t>Wspaniale!!!!</a:t>
            </a:r>
          </a:p>
          <a:p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Symbol zastępczy obrazu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" b="863"/>
          <a:stretch>
            <a:fillRect/>
          </a:stretch>
        </p:blipFill>
        <p:spPr/>
      </p:pic>
      <p:pic>
        <p:nvPicPr>
          <p:cNvPr id="14" name="Symbol zastępczy obrazu 1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38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ymbol zastępczy obrazu 1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r="436"/>
          <a:stretch>
            <a:fillRect/>
          </a:stretch>
        </p:blipFill>
        <p:spPr bwMode="auto">
          <a:xfrm>
            <a:off x="8601103" y="1950676"/>
            <a:ext cx="2348310" cy="33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6310153" y="4409643"/>
            <a:ext cx="2590801" cy="1793032"/>
          </a:xfrm>
        </p:spPr>
        <p:txBody>
          <a:bodyPr>
            <a:normAutofit/>
          </a:bodyPr>
          <a:lstStyle/>
          <a:p>
            <a:r>
              <a:rPr lang="pl-PL" sz="2000" dirty="0" smtClean="0"/>
              <a:t>Cudownie! Brawo!</a:t>
            </a:r>
          </a:p>
          <a:p>
            <a:r>
              <a:rPr lang="pl-PL" sz="2000" dirty="0" smtClean="0"/>
              <a:t>Doskonale sobie poradziliście!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9726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13408" y="4638674"/>
            <a:ext cx="9144000" cy="2609851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l-PL" dirty="0" smtClean="0"/>
              <a:t>A teraz czas na zagadki…</a:t>
            </a:r>
            <a:br>
              <a:rPr lang="pl-PL" dirty="0" smtClean="0"/>
            </a:br>
            <a:r>
              <a:rPr lang="pl-PL" dirty="0" smtClean="0"/>
              <a:t>zagadki z bajkowej chatki.</a:t>
            </a:r>
            <a:br>
              <a:rPr lang="pl-PL" dirty="0" smtClean="0"/>
            </a:br>
            <a:r>
              <a:rPr lang="pl-PL" dirty="0" smtClean="0"/>
              <a:t>Przedszkolaki uważnie słuchają, bo na pewno odpowiedzi na zagadki znają…</a:t>
            </a:r>
            <a:br>
              <a:rPr lang="pl-PL" dirty="0" smtClean="0"/>
            </a:br>
            <a:r>
              <a:rPr lang="pl-PL" dirty="0" smtClean="0"/>
              <a:t> 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79168" y="2438398"/>
            <a:ext cx="9144000" cy="2609851"/>
          </a:xfrm>
        </p:spPr>
        <p:txBody>
          <a:bodyPr>
            <a:noAutofit/>
          </a:bodyPr>
          <a:lstStyle/>
          <a:p>
            <a:pPr algn="ctr"/>
            <a:r>
              <a:rPr lang="pl-PL" sz="4000" dirty="0"/>
              <a:t>Z jakiej jesteśmy bajki?</a:t>
            </a:r>
            <a:br>
              <a:rPr lang="pl-PL" sz="4000" dirty="0"/>
            </a:br>
            <a:r>
              <a:rPr lang="pl-PL" sz="4000" dirty="0"/>
              <a:t>To my - braciszek i siostrzyczka.</a:t>
            </a:r>
            <a:br>
              <a:rPr lang="pl-PL" sz="4000" dirty="0"/>
            </a:br>
            <a:r>
              <a:rPr lang="pl-PL" sz="4000" dirty="0"/>
              <a:t>Znaleźliśmy w lesie śliczną chatkę.</a:t>
            </a:r>
            <a:br>
              <a:rPr lang="pl-PL" sz="4000" dirty="0"/>
            </a:br>
            <a:r>
              <a:rPr lang="pl-PL" sz="4000" dirty="0"/>
              <a:t>Całą ze słodkiego pierniczka.</a:t>
            </a:r>
            <a:br>
              <a:rPr lang="pl-PL" sz="4000" dirty="0"/>
            </a:b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00196" y="1282336"/>
            <a:ext cx="9144000" cy="1143000"/>
          </a:xfrm>
        </p:spPr>
        <p:txBody>
          <a:bodyPr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55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/>
              <a:t>Zagadki okazały się być dla was drobnostką, więc mamy trudniejsze zadanie…spróbujcie powiedzieć z jakiej bajki pochodzi ten rekwizyt?</a:t>
            </a:r>
            <a:endParaRPr lang="pl-PL" sz="4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84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bum rodzinny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301_TF03488835_TF03488835.potx" id="{2C5B474E-CA7B-463F-8BC2-29092A1E546C}" vid="{2BA02D42-8F1F-4D65-B229-5C61FBFC8342}"/>
    </a:ext>
  </a:extLst>
</a:theme>
</file>

<file path=ppt/theme/theme2.xml><?xml version="1.0" encoding="utf-8"?>
<a:theme xmlns:a="http://schemas.openxmlformats.org/drawingml/2006/main" name="Motyw pakietu Offic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rodzinny (natura, zielone liście)</Template>
  <TotalTime>173</TotalTime>
  <Words>446</Words>
  <Application>Microsoft Office PowerPoint</Application>
  <PresentationFormat>Panoramiczny</PresentationFormat>
  <Paragraphs>63</Paragraphs>
  <Slides>38</Slides>
  <Notes>17</Notes>
  <HiddenSlides>10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3" baseType="lpstr">
      <vt:lpstr>Arial</vt:lpstr>
      <vt:lpstr>Cambria</vt:lpstr>
      <vt:lpstr>Wingdings</vt:lpstr>
      <vt:lpstr>Album rodzinny 16x9</vt:lpstr>
      <vt:lpstr>Obiekt powłoki pakowarki</vt:lpstr>
      <vt:lpstr>DZIEŃ POSTACI Z BAJEK </vt:lpstr>
      <vt:lpstr>Czy wy wiecie drogie dzieci, cóż za święto dzisiaj mamy? Kogo tutaj do naszego przedszkola wszyscy razem zapraszamy?</vt:lpstr>
      <vt:lpstr>Na początek spróbujcie odgadnąć z jakiej bajki pochodzą te postacie? </vt:lpstr>
      <vt:lpstr>Prezentacja programu PowerPoint</vt:lpstr>
      <vt:lpstr>Prezentacja programu PowerPoint</vt:lpstr>
      <vt:lpstr>Prezentacja programu PowerPoint</vt:lpstr>
      <vt:lpstr>A teraz czas na zagadki… zagadki z bajkowej chatki. Przedszkolaki uważnie słuchają, bo na pewno odpowiedzi na zagadki znają…    </vt:lpstr>
      <vt:lpstr>Z jakiej jesteśmy bajki? To my - braciszek i siostrzyczka. Znaleźliśmy w lesie śliczną chatkę. Całą ze słodkiego pierniczka. </vt:lpstr>
      <vt:lpstr>Zagadki okazały się być dla was drobnostką, więc mamy trudniejsze zadanie…spróbujcie powiedzieć z jakiej bajki pochodzi ten rekwizyt?</vt:lpstr>
      <vt:lpstr>„Jaś i Małgosia”</vt:lpstr>
      <vt:lpstr>Jaka to postać znana z wielu bajek, co często na latającej miotle w podróż się udaje? </vt:lpstr>
      <vt:lpstr>Czarownica</vt:lpstr>
      <vt:lpstr>Kochany przez wszystkich miś. Jego przyjaciel to Krzyś. Czerwony serdaczek i wesoła mina. Od baryłki miodu każdy dzień zaczyna. </vt:lpstr>
      <vt:lpstr>„Kubuś Puchatek”</vt:lpstr>
      <vt:lpstr>Z drewna wystrugany, chłopiec z bajki znany. Kiedy kłamał w głos, szybko rósł mu nos </vt:lpstr>
      <vt:lpstr>„Pinokio”</vt:lpstr>
      <vt:lpstr>Jaka to dziewczynka ma roboty wiele, a na pięknym balu gubi pantofelek?</vt:lpstr>
      <vt:lpstr>„Kopciuszek”</vt:lpstr>
      <vt:lpstr>Na podwórku je tępiono, kto powie dlaczego? Gdy podrosło łabędzie przyjęły je jak swego.</vt:lpstr>
      <vt:lpstr>„Brzydkie Kaczątko”</vt:lpstr>
      <vt:lpstr>Tylko cal wysokości miała ta dzieweczka. Dlatego też jej imię brzmiało…</vt:lpstr>
      <vt:lpstr>„Calineczka”</vt:lpstr>
      <vt:lpstr>Zagadki okazały się dla was drobnostką, dlatego mamy trudniejsze zadanie. Spróbujcie odgadnąć z jakiej bajki pochodzą następujące rekwizyty?</vt:lpstr>
      <vt:lpstr>Prezentacja programu PowerPoint</vt:lpstr>
      <vt:lpstr>Prezentacja programu PowerPoint</vt:lpstr>
      <vt:lpstr>A teraz zapraszamy wszystkie dzieci do udziału w zabawie ruchowej „Bajkowe postacie”</vt:lpstr>
      <vt:lpstr>Zabawa na czas „Jak Kopciuszek”- rozdzielanie grochu                      i fasoli </vt:lpstr>
      <vt:lpstr>A na koniec zapraszamy dzieci do wykonania rysunku przedstawiającego ulubioną postać z bajki,  młodsze dzieci z grupy „Biedronki” oraz „Motylki” mogą pokolorować bajkową postać z wykorzystaniem przygotowanych kolorowanek. </vt:lpstr>
      <vt:lpstr>Dziękujemy za udział w zabawach </vt:lpstr>
      <vt:lpstr>Dodaj tytuł slajdu — 8</vt:lpstr>
      <vt:lpstr>Dodaj tytuł slajdu — 9</vt:lpstr>
      <vt:lpstr>Dodaj tytuł slajdu — 10</vt:lpstr>
      <vt:lpstr>Dodaj tytuł slajdu — 11</vt:lpstr>
      <vt:lpstr>Dodaj tytuł slajdu — 12</vt:lpstr>
      <vt:lpstr>Dodaj tytuł slajdu — 13</vt:lpstr>
      <vt:lpstr>Prezentacja programu PowerPoint</vt:lpstr>
      <vt:lpstr>Prezentacja programu PowerPoint</vt:lpstr>
      <vt:lpstr>Dodaj tytuł slajdu — 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POSTACI Z BAJEK </dc:title>
  <dc:creator>Nata Nata</dc:creator>
  <cp:lastModifiedBy>Nata Nata</cp:lastModifiedBy>
  <cp:revision>26</cp:revision>
  <dcterms:created xsi:type="dcterms:W3CDTF">2020-10-24T18:21:15Z</dcterms:created>
  <dcterms:modified xsi:type="dcterms:W3CDTF">2020-11-01T11:36:29Z</dcterms:modified>
</cp:coreProperties>
</file>